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2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F77D5-53A1-80C5-12F9-9A34B934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70D7F-E1ED-6D27-0B26-D035FE2BE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624F68-6D83-86D5-ED3B-A51601C7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410E1-385F-6AEB-1330-450716D4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D844D-AFDF-7DED-E9B8-AFA349E8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1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CC4BE-DD9B-3599-3838-FD069DBD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9439A-D361-AA3A-B306-E103DFD48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D57D-C909-81F7-8C30-41373295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EF8CC-8F09-7221-26F4-54D5D576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24657-47E3-8419-17EE-5626E7BF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09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B7A1C-BA3B-ECD9-D948-F4353E31A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00F50-7D1E-8FB4-3059-557FF505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FE2C-5F8C-85AE-0357-5AE6E703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5D769-C7E7-1173-0D91-26E768B0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8E290-CC8A-C242-7075-F8574688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55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5E25E-8334-524E-F259-616069E4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94F82-498E-A6B3-7DDB-9C688B72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D1BD8-551E-B675-85C3-C374F138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78F889-4539-CAD4-3251-C43480EF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66448-F310-2D34-2988-9578F0EB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2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A17BC-3345-63E4-5106-98873B21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D7E94D-6867-E0D9-1AB9-2ABD9A8C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2FE7-1F69-83B6-30CD-B8CD28D18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8F1321-CFF8-3E7F-3FFD-75A190A3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B5922-2407-6822-7E21-8FAC6317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8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37BD8-858D-F6B7-E9FC-56680A2B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64245-E17F-F29E-2199-1253B17A5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BD7D-C0D6-41FA-B037-8769A6F2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393B6-42F3-1D38-3E54-8B95E9EC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3CE69-A34F-10F9-3210-BEC307E1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FAF416-B39F-1571-C4E8-C1B258E8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05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8CE43-32D5-F365-1299-2B867009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CD984-C1E4-A1DD-E16D-22EF76EE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4814A-234C-BC03-D23F-1E7328FA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F16D63-9B96-94AD-6696-2BC57216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EFCC6A-1AAA-3CC5-0B10-27B184CC9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503AD3-4031-3DE2-F4E3-F92FC472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59E460-7AAE-BD4E-F57E-FFC3D389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96664-77EF-6AE6-4825-B14EFAA3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60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0E15B-9A14-F882-AB97-F246244D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B0FE21-22BC-188D-E45E-8BB5B188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E6D75-A801-2D1E-67AA-E5D1022D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000EB-86E2-B10C-2080-28CAA7BE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0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40216E-4284-C08F-90F7-17C40998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DA773F-9488-398C-181E-D3C941CB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6AF01-6E59-17DE-B51D-7BB7167F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1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A3E7D-E57F-5C9D-3115-68F96912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A2D41-1B3F-0FDF-44E0-A10EDC4D0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F3196-CB9E-A7E1-5DBF-D8B7D3DCF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3B3D3-95DC-2523-599D-EC355489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60584D-D83E-6BB7-9A77-9CCF9EBD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0A896-D782-FA26-699D-F48A87E0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1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33012-B28D-6277-5839-0D5AAECF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90546-578D-B2E4-633E-A660C26CA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A680C-BC3E-993A-F9C3-D5EF7AF4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832B90-7BCD-BB4E-D1CB-B61D03C5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65482-152E-0898-8D2E-95808CAE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0F446-2F77-82E5-00D1-820FF43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682B16-68AA-6C97-FC20-390D3B168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2CC22-ECB2-9AD8-C03C-9A82147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4C4E6B-02DE-4EA9-B3C4-AFAB04F64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78203-6609-4C6A-A457-AA8F15C6D0CD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4BD92-A874-A828-7B87-241B4DCB3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40C60-44B0-77C1-A8F1-ED9FBF65C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7601A-9E09-42CC-8096-02AB429394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6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low chart of the Gauss-Newton method (GN).">
            <a:extLst>
              <a:ext uri="{FF2B5EF4-FFF2-40B4-BE49-F238E27FC236}">
                <a16:creationId xmlns:a16="http://schemas.microsoft.com/office/drawing/2014/main" id="{3E98E030-4868-3485-C390-71BEAA60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65" y="638175"/>
            <a:ext cx="70485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77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2024-05-05T03:54:41Z</dcterms:created>
  <dcterms:modified xsi:type="dcterms:W3CDTF">2024-05-10T04:59:15Z</dcterms:modified>
</cp:coreProperties>
</file>