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8" r:id="rId2"/>
    <p:sldId id="259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4020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2023-12-22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DDFD-85BE-2C5E-95AA-1F0077FE5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F58D6-A4EE-E2BF-28F9-CA437AB4F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8DD9E-ADE0-5F82-1424-D1E9B1D9E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FFDF94-A718-A509-E734-38292EE9B893}"/>
              </a:ext>
            </a:extLst>
          </p:cNvPr>
          <p:cNvGrpSpPr/>
          <p:nvPr/>
        </p:nvGrpSpPr>
        <p:grpSpPr>
          <a:xfrm>
            <a:off x="240457" y="1745823"/>
            <a:ext cx="9049126" cy="3571611"/>
            <a:chOff x="507876" y="1800405"/>
            <a:chExt cx="9049126" cy="35716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FEEE048-82DB-0A8A-E966-FF6D16DA7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76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211959D-179F-F438-8073-A865AAA0B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0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A906F78-97CF-7E65-86B2-4FD3C47E1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582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31C4D0-41B6-0229-8910-28D4EA821DFE}"/>
                </a:ext>
              </a:extLst>
            </p:cNvPr>
            <p:cNvSpPr txBox="1"/>
            <p:nvPr/>
          </p:nvSpPr>
          <p:spPr>
            <a:xfrm>
              <a:off x="901896" y="4558267"/>
              <a:ext cx="2523586" cy="81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위 그래프처럼 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두 변수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와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Y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가 선형 관계가 아니더라도 스피어만 상관 계수는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1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이 될 수 있다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하지만 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+1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의 피어슨 상관 계수를 보장하지는 않는다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F99E1B-E98B-80BB-B113-5C1FB829BBE5}"/>
                </a:ext>
              </a:extLst>
            </p:cNvPr>
            <p:cNvSpPr txBox="1"/>
            <p:nvPr/>
          </p:nvSpPr>
          <p:spPr>
            <a:xfrm>
              <a:off x="3967656" y="4650600"/>
              <a:ext cx="2523586" cy="629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위 그래프처럼 데이터가 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뚜렷한 경향성을 보이지 않을 경우에 스피어만 상관 계수와 피어슨 상관 계수는 비슷한 값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을 가진다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2DA13-0295-1BE4-B78C-158F1BB27460}"/>
                </a:ext>
              </a:extLst>
            </p:cNvPr>
            <p:cNvSpPr txBox="1"/>
            <p:nvPr/>
          </p:nvSpPr>
          <p:spPr>
            <a:xfrm>
              <a:off x="7033416" y="4558267"/>
              <a:ext cx="2523586" cy="81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스피어만 상관 계수는 피어슨 상관 계수에 비해 이상치에 덜 민감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하다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이는 스피어만 상관 계수의 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ρ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가 이상치를 그 값이 아닌 순위로써만 고려하기 때문이다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086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1425-6AC6-36F0-C9D8-674EBA24B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F20FD3-8FC5-9F7F-F675-F4EB0F6F6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DD008-B216-B41F-2629-FF62DD46D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7DA1D3-4346-D270-8983-C577D370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70759"/>
              </p:ext>
            </p:extLst>
          </p:nvPr>
        </p:nvGraphicFramePr>
        <p:xfrm>
          <a:off x="1274200" y="1098282"/>
          <a:ext cx="7357600" cy="466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976">
                  <a:extLst>
                    <a:ext uri="{9D8B030D-6E8A-4147-A177-3AD203B41FA5}">
                      <a16:colId xmlns:a16="http://schemas.microsoft.com/office/drawing/2014/main" val="2717162849"/>
                    </a:ext>
                  </a:extLst>
                </a:gridCol>
                <a:gridCol w="3080312">
                  <a:extLst>
                    <a:ext uri="{9D8B030D-6E8A-4147-A177-3AD203B41FA5}">
                      <a16:colId xmlns:a16="http://schemas.microsoft.com/office/drawing/2014/main" val="3879544634"/>
                    </a:ext>
                  </a:extLst>
                </a:gridCol>
                <a:gridCol w="3080312">
                  <a:extLst>
                    <a:ext uri="{9D8B030D-6E8A-4147-A177-3AD203B41FA5}">
                      <a16:colId xmlns:a16="http://schemas.microsoft.com/office/drawing/2014/main" val="324847788"/>
                    </a:ext>
                  </a:extLst>
                </a:gridCol>
              </a:tblGrid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Pearson Correlation Coefficient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Spearman Correlation Coefficient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7986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목적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선형 관계 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단조 증가 관계 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105092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변수는 정규 분포를 따르고 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변수는 선형 관계를 가짐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변수는 어떤 분포인 지 상관 없으며 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변수는 단조 증가 관계를 가짐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832046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계산 방식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공분산과 표준 편차를 이용함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데이터의 랭크를 이용함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75473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 범위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~ 1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~ 1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506680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음의 강한 상관 관계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상관 관계 없음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양의 강한 상관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음의 강한 상관 관계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상관 관계 없음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양의 강한 상관 관계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25648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아웃라이어</a:t>
                      </a: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5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민감도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아웃라이어에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아웃라이어에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상대적으로 덜 민감함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9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70737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</TotalTime>
  <Words>177</Words>
  <Application>Microsoft Office PowerPoint</Application>
  <PresentationFormat>A4 용지(210x297mm)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나눔바른고딕</vt:lpstr>
      <vt:lpstr>맑은 고딕</vt:lpstr>
      <vt:lpstr>현대하모니 M</vt:lpstr>
      <vt:lpstr>Arial</vt:lpstr>
      <vt:lpstr>HMC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JINSOL KIM</dc:creator>
  <cp:lastModifiedBy>965</cp:lastModifiedBy>
  <cp:revision>4</cp:revision>
  <dcterms:created xsi:type="dcterms:W3CDTF">2023-12-12T15:08:54Z</dcterms:created>
  <dcterms:modified xsi:type="dcterms:W3CDTF">2023-12-22T08:31:12Z</dcterms:modified>
</cp:coreProperties>
</file>