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47" d="100"/>
          <a:sy n="147" d="100"/>
        </p:scale>
        <p:origin x="298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22D86-4ECE-9285-2E3F-BB4E3238F3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436847F-F749-597A-66D7-B0C1EE620F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F5CDBD-4F77-791C-F41A-BD4342B39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DA7382-2A72-5F74-AE1E-8FCF829F8B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A3DF2D5-F428-58DF-171B-EE8D19CCA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1560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16D727-51C2-0003-153D-F7513CF889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D78E0E-EF1C-1DE7-E5CD-B36202C2A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E72712-EA4F-D189-64A2-A5C54723D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0269F08-1803-4283-C48B-5A9F360C8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257053-728F-3022-A171-A0AE1032D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6415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73A3AF3-94C7-E1A7-0850-44E0B801258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226C86F-4ED1-5866-7A8C-124E843FCC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4328BE-AC13-E724-95EC-1DD88414EE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3D234B-8AF4-C6C1-FD49-1CD0EC506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C7A1EE1-C675-B3AA-1E8A-D01F11FE8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8117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1A7C35-71FC-BA68-DE0C-169AAD8B4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647370D-D223-60A1-F4EE-EDFB7563E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966D079-BCA1-9CE7-36DE-9AA6C4410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E0E5288-7557-34BC-6858-2679A9630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E79820-6823-6763-31A7-93EBFB9D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3389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A7D91D-1E4B-53B2-8118-879B7841E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C002D2D-0870-CF91-CBAF-869A69F50F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7CF03A-34B0-AC16-BC75-C840D03E8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768566-DF63-71A4-69CC-A815D16EB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0B6BB5-D98E-610B-A1CE-829B5E1FB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6932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14439-386A-5E91-87FF-0F586A46F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351B73B-64BC-C6A0-0E5D-A9C71EF629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8F4C380-E3D1-5D11-AE2C-1D7E724EE3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E7DA503-C58B-928E-7EC0-12F84DAFD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8A5CEE-31C0-D44F-A30F-6B85389F2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703B702-C75A-BD1D-CA04-F53A4A8B0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28257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E599ED-64F4-4970-4E4F-C6270BA065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E63277-22DB-92A5-4552-B7B3B4E5A2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4DC6F14-8452-7AD3-33A4-BE66677B6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355C039A-6B74-59E7-4748-82135583CD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F0E212A-2223-EE0C-E489-1409CC7C55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1CF0C58-7A98-72BE-DB97-99F21C45E5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C937F60-CD9E-6C17-EEB9-D5A9D934D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0ECA99B-09EC-490C-4B11-48AFA2F98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777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92A8AF-F88D-2967-AB83-646B7AE2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9EFB79A-81A6-C4AC-9517-0C471E012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BA6D5FF-3AA0-E8C1-74B6-044D6887F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F7B530-1EE4-D2C9-C92D-B1027BD2C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92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A8A2463-5866-05AB-9BB1-60AC12D6B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A74687B-EADB-5F15-3923-054B25B002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6FBFC6A-FAF3-E0D9-F8E4-C18E92DE5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3496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C4346-8B3E-725F-A713-DB65F86935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EB1DF-66F9-F36B-FE1D-FF7333EB7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F33646-5578-BB84-4425-3C025CB451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9C06D92-F65A-48ED-8264-1EADAABBC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06AA6-CED1-C8C3-9FA9-84CC131A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163E15-6EED-0575-8DAC-938976A03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0369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CF9CF7-A944-515D-B8F6-994A1D4E5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3011CC-0926-5DF2-9420-56673D96B7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3C2E79A-36E9-C7D9-D748-007B6AFF20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5943390-2E1F-618A-F630-1820EEC04E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F475CF-B2B8-2C64-41D4-D2E47723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064EDE-15D1-8F28-F397-E6B658BC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69826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464790E-7BB7-63D9-F19F-6EB791DD4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856D9A-A565-417B-F609-61860832E8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CB1EEA-FCED-E3B6-C7C4-724BF1A079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5EEF88-AA1A-40B6-A614-1E5C4E31BF59}" type="datetimeFigureOut">
              <a:rPr lang="ko-KR" altLang="en-US" smtClean="0"/>
              <a:t>2024-04-14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1C2FAA-BBB5-BFD9-968D-73E51A4DB33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A81D8D-591B-8B12-8C49-E089042745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3AA6C5-4516-488B-A3B3-3B6BDE3F3D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222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그룹 18">
            <a:extLst>
              <a:ext uri="{FF2B5EF4-FFF2-40B4-BE49-F238E27FC236}">
                <a16:creationId xmlns:a16="http://schemas.microsoft.com/office/drawing/2014/main" id="{BC09CD82-930A-52BE-158D-1DDC5712E0C3}"/>
              </a:ext>
            </a:extLst>
          </p:cNvPr>
          <p:cNvGrpSpPr/>
          <p:nvPr/>
        </p:nvGrpSpPr>
        <p:grpSpPr>
          <a:xfrm>
            <a:off x="1324189" y="914400"/>
            <a:ext cx="3311324" cy="2029281"/>
            <a:chOff x="2394232" y="1037617"/>
            <a:chExt cx="3311324" cy="2029281"/>
          </a:xfrm>
        </p:grpSpPr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9B8692A2-A998-6DE8-6CC9-5071F153564A}"/>
                </a:ext>
              </a:extLst>
            </p:cNvPr>
            <p:cNvGrpSpPr/>
            <p:nvPr/>
          </p:nvGrpSpPr>
          <p:grpSpPr>
            <a:xfrm>
              <a:off x="2394232" y="1037617"/>
              <a:ext cx="3033802" cy="2029281"/>
              <a:chOff x="2394232" y="1037617"/>
              <a:chExt cx="3033802" cy="2029281"/>
            </a:xfrm>
          </p:grpSpPr>
          <p:cxnSp>
            <p:nvCxnSpPr>
              <p:cNvPr id="5" name="직선 화살표 연결선 4">
                <a:extLst>
                  <a:ext uri="{FF2B5EF4-FFF2-40B4-BE49-F238E27FC236}">
                    <a16:creationId xmlns:a16="http://schemas.microsoft.com/office/drawing/2014/main" id="{31B78F16-0916-333D-E89F-517F3241E7CC}"/>
                  </a:ext>
                </a:extLst>
              </p:cNvPr>
              <p:cNvCxnSpPr/>
              <p:nvPr/>
            </p:nvCxnSpPr>
            <p:spPr>
              <a:xfrm>
                <a:off x="2496766" y="2697804"/>
                <a:ext cx="29312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" name="직선 화살표 연결선 5">
                <a:extLst>
                  <a:ext uri="{FF2B5EF4-FFF2-40B4-BE49-F238E27FC236}">
                    <a16:creationId xmlns:a16="http://schemas.microsoft.com/office/drawing/2014/main" id="{DDA7D380-3C9C-AF4D-57D9-19053100BD2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765898" y="1037617"/>
                <a:ext cx="0" cy="200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8" name="이등변 삼각형 7">
                <a:extLst>
                  <a:ext uri="{FF2B5EF4-FFF2-40B4-BE49-F238E27FC236}">
                    <a16:creationId xmlns:a16="http://schemas.microsoft.com/office/drawing/2014/main" id="{C863242D-6541-9A07-6569-887CF8D2D482}"/>
                  </a:ext>
                </a:extLst>
              </p:cNvPr>
              <p:cNvSpPr/>
              <p:nvPr/>
            </p:nvSpPr>
            <p:spPr>
              <a:xfrm>
                <a:off x="2765898" y="1880682"/>
                <a:ext cx="1348902" cy="817122"/>
              </a:xfrm>
              <a:prstGeom prst="triangle">
                <a:avLst>
                  <a:gd name="adj" fmla="val 100000"/>
                </a:avLst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7C2F7D7B-218C-8840-ADDE-4515EE79F23B}"/>
                      </a:ext>
                    </a:extLst>
                  </p:cNvPr>
                  <p:cNvSpPr txBox="1"/>
                  <p:nvPr/>
                </p:nvSpPr>
                <p:spPr>
                  <a:xfrm>
                    <a:off x="3281741" y="1986506"/>
                    <a:ext cx="1958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7C2F7D7B-218C-8840-ADDE-4515EE79F23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1741" y="1986506"/>
                    <a:ext cx="195823" cy="276999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9375" r="-9375" b="-4444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001A6C9-7593-C21F-7CE8-6F6121CA1550}"/>
                      </a:ext>
                    </a:extLst>
                  </p:cNvPr>
                  <p:cNvSpPr txBox="1"/>
                  <p:nvPr/>
                </p:nvSpPr>
                <p:spPr>
                  <a:xfrm>
                    <a:off x="4162803" y="2150744"/>
                    <a:ext cx="701089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2001A6C9-7593-C21F-7CE8-6F6121CA15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62803" y="2150744"/>
                    <a:ext cx="701089" cy="276999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2609" r="-4348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32CCD86-0131-58A0-4D9D-649A340186DD}"/>
                      </a:ext>
                    </a:extLst>
                  </p:cNvPr>
                  <p:cNvSpPr txBox="1"/>
                  <p:nvPr/>
                </p:nvSpPr>
                <p:spPr>
                  <a:xfrm>
                    <a:off x="3196015" y="2697804"/>
                    <a:ext cx="731546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func>
                            <m:func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altLang="ko-KR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F32CCD86-0131-58A0-4D9D-649A340186D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96015" y="2697804"/>
                    <a:ext cx="731546" cy="276999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500" r="-4167" b="-11111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BF061CC-3835-352A-DB27-53941F7024F1}"/>
                      </a:ext>
                    </a:extLst>
                  </p:cNvPr>
                  <p:cNvSpPr txBox="1"/>
                  <p:nvPr/>
                </p:nvSpPr>
                <p:spPr>
                  <a:xfrm>
                    <a:off x="3802342" y="1518096"/>
                    <a:ext cx="624915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ko-KR" altLang="en-US"/>
                  </a:p>
                </p:txBody>
              </p:sp>
            </mc:Choice>
            <mc:Fallback xmlns="">
              <p:sp>
                <p:nvSpPr>
                  <p:cNvPr id="12" name="TextBox 11">
                    <a:extLst>
                      <a:ext uri="{FF2B5EF4-FFF2-40B4-BE49-F238E27FC236}">
                        <a16:creationId xmlns:a16="http://schemas.microsoft.com/office/drawing/2014/main" id="{4BF061CC-3835-352A-DB27-53941F7024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2342" y="1518096"/>
                    <a:ext cx="624915" cy="276999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0784" r="-11765" b="-4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D0CDBE6D-221F-878F-742A-5B1FA7FFEBCA}"/>
                  </a:ext>
                </a:extLst>
              </p:cNvPr>
              <p:cNvSpPr/>
              <p:nvPr/>
            </p:nvSpPr>
            <p:spPr>
              <a:xfrm>
                <a:off x="4085061" y="1849725"/>
                <a:ext cx="61912" cy="61912"/>
              </a:xfrm>
              <a:prstGeom prst="ellipse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67DFE62-77AE-E35B-9153-F08021FC19E2}"/>
                      </a:ext>
                    </a:extLst>
                  </p:cNvPr>
                  <p:cNvSpPr txBox="1"/>
                  <p:nvPr/>
                </p:nvSpPr>
                <p:spPr>
                  <a:xfrm>
                    <a:off x="3145916" y="2451583"/>
                    <a:ext cx="193579" cy="24622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6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sz="160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B67DFE62-77AE-E35B-9153-F08021FC19E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45916" y="2451583"/>
                    <a:ext cx="193579" cy="246221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8750" r="-15625" b="-9756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" name="부분 원형 14">
                <a:extLst>
                  <a:ext uri="{FF2B5EF4-FFF2-40B4-BE49-F238E27FC236}">
                    <a16:creationId xmlns:a16="http://schemas.microsoft.com/office/drawing/2014/main" id="{9265E9CF-07C0-CA26-02A7-D33BF3BF8B40}"/>
                  </a:ext>
                </a:extLst>
              </p:cNvPr>
              <p:cNvSpPr/>
              <p:nvPr/>
            </p:nvSpPr>
            <p:spPr>
              <a:xfrm rot="19800000">
                <a:off x="2394232" y="2328712"/>
                <a:ext cx="738186" cy="738186"/>
              </a:xfrm>
              <a:prstGeom prst="pie">
                <a:avLst>
                  <a:gd name="adj1" fmla="val 0"/>
                  <a:gd name="adj2" fmla="val 1838335"/>
                </a:avLst>
              </a:prstGeom>
              <a:noFill/>
              <a:ln w="9525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3082AA7-A5DA-4FBD-CE0D-97D5E8D00B02}"/>
                    </a:ext>
                  </a:extLst>
                </p:cNvPr>
                <p:cNvSpPr txBox="1"/>
                <p:nvPr/>
              </p:nvSpPr>
              <p:spPr>
                <a:xfrm>
                  <a:off x="4427257" y="1347664"/>
                  <a:ext cx="1278299" cy="6178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  <m:func>
                                  <m:func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00FF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e>
                                </m:func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3082AA7-A5DA-4FBD-CE0D-97D5E8D00B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27257" y="1347664"/>
                  <a:ext cx="1278299" cy="617861"/>
                </a:xfrm>
                <a:prstGeom prst="rect">
                  <a:avLst/>
                </a:prstGeom>
                <a:blipFill>
                  <a:blip r:embed="rId7"/>
                  <a:stretch>
                    <a:fillRect b="-9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48AAA41E-8503-A757-A996-C45A5092E7E0}"/>
              </a:ext>
            </a:extLst>
          </p:cNvPr>
          <p:cNvGrpSpPr/>
          <p:nvPr/>
        </p:nvGrpSpPr>
        <p:grpSpPr>
          <a:xfrm>
            <a:off x="5690681" y="914400"/>
            <a:ext cx="2931268" cy="2007140"/>
            <a:chOff x="5690681" y="914400"/>
            <a:chExt cx="2931268" cy="2007140"/>
          </a:xfrm>
        </p:grpSpPr>
        <p:grpSp>
          <p:nvGrpSpPr>
            <p:cNvPr id="4" name="그룹 3">
              <a:extLst>
                <a:ext uri="{FF2B5EF4-FFF2-40B4-BE49-F238E27FC236}">
                  <a16:creationId xmlns:a16="http://schemas.microsoft.com/office/drawing/2014/main" id="{36011FE5-1FE9-0DF4-8B5F-ACF0A5E9A7EE}"/>
                </a:ext>
              </a:extLst>
            </p:cNvPr>
            <p:cNvGrpSpPr/>
            <p:nvPr/>
          </p:nvGrpSpPr>
          <p:grpSpPr>
            <a:xfrm>
              <a:off x="5690681" y="914400"/>
              <a:ext cx="2931268" cy="2007140"/>
              <a:chOff x="5690681" y="914400"/>
              <a:chExt cx="2931268" cy="2007140"/>
            </a:xfrm>
          </p:grpSpPr>
          <p:cxnSp>
            <p:nvCxnSpPr>
              <p:cNvPr id="2" name="직선 화살표 연결선 1">
                <a:extLst>
                  <a:ext uri="{FF2B5EF4-FFF2-40B4-BE49-F238E27FC236}">
                    <a16:creationId xmlns:a16="http://schemas.microsoft.com/office/drawing/2014/main" id="{B5FB4CBB-5B29-867F-C244-2E7335BB39C5}"/>
                  </a:ext>
                </a:extLst>
              </p:cNvPr>
              <p:cNvCxnSpPr/>
              <p:nvPr/>
            </p:nvCxnSpPr>
            <p:spPr>
              <a:xfrm>
                <a:off x="5690681" y="2574587"/>
                <a:ext cx="29312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" name="직선 화살표 연결선 2">
                <a:extLst>
                  <a:ext uri="{FF2B5EF4-FFF2-40B4-BE49-F238E27FC236}">
                    <a16:creationId xmlns:a16="http://schemas.microsoft.com/office/drawing/2014/main" id="{E4601AE6-B36B-E060-B56A-4DD57EA8648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9813" y="914400"/>
                <a:ext cx="0" cy="200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41CE6D3-1F12-5DE7-50F0-B4F9B1D9B2D9}"/>
                </a:ext>
              </a:extLst>
            </p:cNvPr>
            <p:cNvSpPr/>
            <p:nvPr/>
          </p:nvSpPr>
          <p:spPr>
            <a:xfrm>
              <a:off x="5972783" y="1859020"/>
              <a:ext cx="1161659" cy="711290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9EB291B-A660-E67C-C6C0-63526641BAC9}"/>
                    </a:ext>
                  </a:extLst>
                </p:cNvPr>
                <p:cNvSpPr txBox="1"/>
                <p:nvPr/>
              </p:nvSpPr>
              <p:spPr>
                <a:xfrm>
                  <a:off x="7122798" y="1669857"/>
                  <a:ext cx="62491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F9EB291B-A660-E67C-C6C0-63526641BA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22798" y="1669857"/>
                  <a:ext cx="624915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10680" r="-10680" b="-4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54CC41CC-4D41-729A-5514-F76965CB84E6}"/>
              </a:ext>
            </a:extLst>
          </p:cNvPr>
          <p:cNvGrpSpPr/>
          <p:nvPr/>
        </p:nvGrpSpPr>
        <p:grpSpPr>
          <a:xfrm>
            <a:off x="787911" y="3417652"/>
            <a:ext cx="3570080" cy="2565558"/>
            <a:chOff x="787911" y="3417652"/>
            <a:chExt cx="3570080" cy="2565558"/>
          </a:xfrm>
        </p:grpSpPr>
        <p:sp>
          <p:nvSpPr>
            <p:cNvPr id="27" name="부분 원형 26">
              <a:extLst>
                <a:ext uri="{FF2B5EF4-FFF2-40B4-BE49-F238E27FC236}">
                  <a16:creationId xmlns:a16="http://schemas.microsoft.com/office/drawing/2014/main" id="{5317B058-5CE9-782C-A757-2EF49205C93F}"/>
                </a:ext>
              </a:extLst>
            </p:cNvPr>
            <p:cNvSpPr/>
            <p:nvPr/>
          </p:nvSpPr>
          <p:spPr>
            <a:xfrm rot="16200000">
              <a:off x="787911" y="4172468"/>
              <a:ext cx="1810742" cy="1810742"/>
            </a:xfrm>
            <a:prstGeom prst="pie">
              <a:avLst>
                <a:gd name="adj1" fmla="val 0"/>
                <a:gd name="adj2" fmla="val 539966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23CFBB51-2C9E-793C-8D96-317636F39F70}"/>
                </a:ext>
              </a:extLst>
            </p:cNvPr>
            <p:cNvGrpSpPr/>
            <p:nvPr/>
          </p:nvGrpSpPr>
          <p:grpSpPr>
            <a:xfrm>
              <a:off x="1345615" y="3417652"/>
              <a:ext cx="3012376" cy="2014994"/>
              <a:chOff x="1345615" y="3417652"/>
              <a:chExt cx="3012376" cy="2014994"/>
            </a:xfrm>
          </p:grpSpPr>
          <p:grpSp>
            <p:nvGrpSpPr>
              <p:cNvPr id="22" name="그룹 21">
                <a:extLst>
                  <a:ext uri="{FF2B5EF4-FFF2-40B4-BE49-F238E27FC236}">
                    <a16:creationId xmlns:a16="http://schemas.microsoft.com/office/drawing/2014/main" id="{86B4D388-1DF8-3E14-BAF1-0AC92568AF15}"/>
                  </a:ext>
                </a:extLst>
              </p:cNvPr>
              <p:cNvGrpSpPr/>
              <p:nvPr/>
            </p:nvGrpSpPr>
            <p:grpSpPr>
              <a:xfrm>
                <a:off x="1426723" y="3417652"/>
                <a:ext cx="2931268" cy="2007140"/>
                <a:chOff x="5690681" y="914400"/>
                <a:chExt cx="2931268" cy="2007140"/>
              </a:xfrm>
            </p:grpSpPr>
            <p:cxnSp>
              <p:nvCxnSpPr>
                <p:cNvPr id="25" name="직선 화살표 연결선 24">
                  <a:extLst>
                    <a:ext uri="{FF2B5EF4-FFF2-40B4-BE49-F238E27FC236}">
                      <a16:creationId xmlns:a16="http://schemas.microsoft.com/office/drawing/2014/main" id="{3B46DB75-759F-F638-DA62-F497B11C8CAA}"/>
                    </a:ext>
                  </a:extLst>
                </p:cNvPr>
                <p:cNvCxnSpPr/>
                <p:nvPr/>
              </p:nvCxnSpPr>
              <p:spPr>
                <a:xfrm>
                  <a:off x="5690681" y="2574587"/>
                  <a:ext cx="2931268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직선 화살표 연결선 25">
                  <a:extLst>
                    <a:ext uri="{FF2B5EF4-FFF2-40B4-BE49-F238E27FC236}">
                      <a16:creationId xmlns:a16="http://schemas.microsoft.com/office/drawing/2014/main" id="{C6023B68-23CB-BA0C-0E40-7B93256B24E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5959813" y="914400"/>
                  <a:ext cx="0" cy="200714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2" name="부분 원형 31">
                <a:extLst>
                  <a:ext uri="{FF2B5EF4-FFF2-40B4-BE49-F238E27FC236}">
                    <a16:creationId xmlns:a16="http://schemas.microsoft.com/office/drawing/2014/main" id="{BB989DCE-37D6-A2F7-5296-A74A1ED731FB}"/>
                  </a:ext>
                </a:extLst>
              </p:cNvPr>
              <p:cNvSpPr/>
              <p:nvPr/>
            </p:nvSpPr>
            <p:spPr>
              <a:xfrm rot="19800000">
                <a:off x="1345615" y="4694460"/>
                <a:ext cx="738186" cy="738186"/>
              </a:xfrm>
              <a:prstGeom prst="pie">
                <a:avLst>
                  <a:gd name="adj1" fmla="val 766634"/>
                  <a:gd name="adj2" fmla="val 1860659"/>
                </a:avLst>
              </a:prstGeom>
              <a:noFill/>
              <a:ln w="6350">
                <a:solidFill>
                  <a:srgbClr val="0000FF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29" name="직선 화살표 연결선 28">
                <a:extLst>
                  <a:ext uri="{FF2B5EF4-FFF2-40B4-BE49-F238E27FC236}">
                    <a16:creationId xmlns:a16="http://schemas.microsoft.com/office/drawing/2014/main" id="{24ADAD41-214E-F4F1-FDD1-AB7E74AB8A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85846" y="4795284"/>
                <a:ext cx="871617" cy="282554"/>
              </a:xfrm>
              <a:prstGeom prst="straightConnector1">
                <a:avLst/>
              </a:prstGeom>
              <a:ln w="9525">
                <a:tailEnd type="non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B75551F8-C5C3-E6EA-4B4A-415FD0254F6B}"/>
                      </a:ext>
                    </a:extLst>
                  </p:cNvPr>
                  <p:cNvSpPr txBox="1"/>
                  <p:nvPr/>
                </p:nvSpPr>
                <p:spPr>
                  <a:xfrm>
                    <a:off x="2100203" y="4923951"/>
                    <a:ext cx="194540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sz="1000">
                      <a:solidFill>
                        <a:srgbClr val="0000FF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35" name="TextBox 34">
                    <a:extLst>
                      <a:ext uri="{FF2B5EF4-FFF2-40B4-BE49-F238E27FC236}">
                        <a16:creationId xmlns:a16="http://schemas.microsoft.com/office/drawing/2014/main" id="{B75551F8-C5C3-E6EA-4B4A-415FD0254F6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00203" y="4923951"/>
                    <a:ext cx="194540" cy="153888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2903" r="-12903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직선 화살표 연결선 37">
                <a:extLst>
                  <a:ext uri="{FF2B5EF4-FFF2-40B4-BE49-F238E27FC236}">
                    <a16:creationId xmlns:a16="http://schemas.microsoft.com/office/drawing/2014/main" id="{C37C7761-BB45-2339-165C-012250E7F02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693281" y="4923950"/>
                <a:ext cx="462347" cy="148475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FFEC98F-BED5-99EE-A020-0666014488D7}"/>
                      </a:ext>
                    </a:extLst>
                  </p:cNvPr>
                  <p:cNvSpPr txBox="1"/>
                  <p:nvPr/>
                </p:nvSpPr>
                <p:spPr>
                  <a:xfrm>
                    <a:off x="1788463" y="4822966"/>
                    <a:ext cx="182358" cy="15388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000" b="0" i="1" smtClean="0">
                              <a:solidFill>
                                <a:srgbClr val="FFC000"/>
                              </a:solidFill>
                              <a:latin typeface="Cambria Math" panose="02040503050406030204" pitchFamily="18" charset="0"/>
                            </a:rPr>
                            <m:t>𝑑𝑟</m:t>
                          </m:r>
                        </m:oMath>
                      </m:oMathPara>
                    </a14:m>
                    <a:endParaRPr lang="ko-KR" altLang="en-US" sz="1000">
                      <a:solidFill>
                        <a:srgbClr val="FFC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8FFEC98F-BED5-99EE-A020-0666014488D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88463" y="4822966"/>
                    <a:ext cx="182358" cy="153888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3333" r="-13333" b="-12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A316074-8FD7-A632-04E3-3F8D076E370F}"/>
                      </a:ext>
                    </a:extLst>
                  </p:cNvPr>
                  <p:cNvSpPr txBox="1"/>
                  <p:nvPr/>
                </p:nvSpPr>
                <p:spPr>
                  <a:xfrm>
                    <a:off x="2087260" y="5065950"/>
                    <a:ext cx="131639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oMath>
                      </m:oMathPara>
                    </a14:m>
                    <a:endParaRPr lang="ko-KR" altLang="en-US" sz="1200">
                      <a:solidFill>
                        <a:srgbClr val="FF0000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DA316074-8FD7-A632-04E3-3F8D076E370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087260" y="5065950"/>
                    <a:ext cx="131639" cy="184666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9091" r="-4545" b="-3333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823B8E4-DD4E-3865-B41A-CD587F3C0047}"/>
                      </a:ext>
                    </a:extLst>
                  </p:cNvPr>
                  <p:cNvSpPr txBox="1"/>
                  <p:nvPr/>
                </p:nvSpPr>
                <p:spPr>
                  <a:xfrm>
                    <a:off x="2611596" y="4844228"/>
                    <a:ext cx="424090" cy="1846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ko-KR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altLang="ko-KR" sz="12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ko-KR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ko-KR" sz="12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𝜃</m:t>
                          </m:r>
                        </m:oMath>
                      </m:oMathPara>
                    </a14:m>
                    <a:endParaRPr lang="ko-KR" altLang="en-US" sz="12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D823B8E4-DD4E-3865-B41A-CD587F3C004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11596" y="4844228"/>
                    <a:ext cx="424090" cy="184666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429" r="-4286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6DF271-07D1-2FE2-D396-91029FF4AF98}"/>
                  </a:ext>
                </a:extLst>
              </p:cNvPr>
              <p:cNvSpPr txBox="1"/>
              <p:nvPr/>
            </p:nvSpPr>
            <p:spPr>
              <a:xfrm>
                <a:off x="6351013" y="5124677"/>
                <a:ext cx="1076898" cy="6002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𝑑𝑟</m:t>
                          </m:r>
                        </m:e>
                      </m:nary>
                    </m:oMath>
                  </m:oMathPara>
                </a14:m>
                <a:endParaRPr lang="ko-KR" altLang="en-US"/>
              </a:p>
            </p:txBody>
          </p:sp>
        </mc:Choice>
        <mc:Fallback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D6DF271-07D1-2FE2-D396-91029FF4A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1013" y="5124677"/>
                <a:ext cx="1076898" cy="60022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E7FAD7-35B3-D426-96AF-40DDEE8BBC4E}"/>
                  </a:ext>
                </a:extLst>
              </p:cNvPr>
              <p:cNvSpPr txBox="1"/>
              <p:nvPr/>
            </p:nvSpPr>
            <p:spPr>
              <a:xfrm>
                <a:off x="5711331" y="4144223"/>
                <a:ext cx="1839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𝑑𝑟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⋅(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CE7FAD7-35B3-D426-96AF-40DDEE8BB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1331" y="4144223"/>
                <a:ext cx="1839413" cy="276999"/>
              </a:xfrm>
              <a:prstGeom prst="rect">
                <a:avLst/>
              </a:prstGeom>
              <a:blipFill>
                <a:blip r:embed="rId14"/>
                <a:stretch>
                  <a:fillRect l="-1987" r="-3311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3" name="그룹 72">
            <a:extLst>
              <a:ext uri="{FF2B5EF4-FFF2-40B4-BE49-F238E27FC236}">
                <a16:creationId xmlns:a16="http://schemas.microsoft.com/office/drawing/2014/main" id="{2E7154E4-D5DF-AC30-4240-24A16036D94F}"/>
              </a:ext>
            </a:extLst>
          </p:cNvPr>
          <p:cNvGrpSpPr/>
          <p:nvPr/>
        </p:nvGrpSpPr>
        <p:grpSpPr>
          <a:xfrm>
            <a:off x="8416145" y="931886"/>
            <a:ext cx="3570080" cy="2565558"/>
            <a:chOff x="8416145" y="931886"/>
            <a:chExt cx="3570080" cy="2565558"/>
          </a:xfrm>
        </p:grpSpPr>
        <p:sp>
          <p:nvSpPr>
            <p:cNvPr id="61" name="부분 원형 60">
              <a:extLst>
                <a:ext uri="{FF2B5EF4-FFF2-40B4-BE49-F238E27FC236}">
                  <a16:creationId xmlns:a16="http://schemas.microsoft.com/office/drawing/2014/main" id="{C5EAABFE-1E7C-5955-D3BF-3286BB226C24}"/>
                </a:ext>
              </a:extLst>
            </p:cNvPr>
            <p:cNvSpPr/>
            <p:nvPr/>
          </p:nvSpPr>
          <p:spPr>
            <a:xfrm rot="16200000">
              <a:off x="8416145" y="1686702"/>
              <a:ext cx="1810742" cy="1810742"/>
            </a:xfrm>
            <a:prstGeom prst="pie">
              <a:avLst>
                <a:gd name="adj1" fmla="val 0"/>
                <a:gd name="adj2" fmla="val 5399668"/>
              </a:avLst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0EED68A2-57B4-0CB1-9015-A52369F29AFF}"/>
                </a:ext>
              </a:extLst>
            </p:cNvPr>
            <p:cNvGrpSpPr/>
            <p:nvPr/>
          </p:nvGrpSpPr>
          <p:grpSpPr>
            <a:xfrm>
              <a:off x="9054957" y="931886"/>
              <a:ext cx="2931268" cy="2007140"/>
              <a:chOff x="5690681" y="914400"/>
              <a:chExt cx="2931268" cy="2007140"/>
            </a:xfrm>
          </p:grpSpPr>
          <p:cxnSp>
            <p:nvCxnSpPr>
              <p:cNvPr id="71" name="직선 화살표 연결선 70">
                <a:extLst>
                  <a:ext uri="{FF2B5EF4-FFF2-40B4-BE49-F238E27FC236}">
                    <a16:creationId xmlns:a16="http://schemas.microsoft.com/office/drawing/2014/main" id="{204627DE-60E7-97DD-7C55-D3C2E18D9E69}"/>
                  </a:ext>
                </a:extLst>
              </p:cNvPr>
              <p:cNvCxnSpPr/>
              <p:nvPr/>
            </p:nvCxnSpPr>
            <p:spPr>
              <a:xfrm>
                <a:off x="5690681" y="2574587"/>
                <a:ext cx="293126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직선 화살표 연결선 71">
                <a:extLst>
                  <a:ext uri="{FF2B5EF4-FFF2-40B4-BE49-F238E27FC236}">
                    <a16:creationId xmlns:a16="http://schemas.microsoft.com/office/drawing/2014/main" id="{F65BDFE8-3E11-00ED-3712-D401CD4C7E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59813" y="914400"/>
                <a:ext cx="0" cy="200714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11584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35</Words>
  <Application>Microsoft Office PowerPoint</Application>
  <PresentationFormat>와이드스크린</PresentationFormat>
  <Paragraphs>13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Arial</vt:lpstr>
      <vt:lpstr>Cambria Math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965</dc:creator>
  <cp:lastModifiedBy>965</cp:lastModifiedBy>
  <cp:revision>2</cp:revision>
  <dcterms:created xsi:type="dcterms:W3CDTF">2024-04-14T00:40:41Z</dcterms:created>
  <dcterms:modified xsi:type="dcterms:W3CDTF">2024-04-14T04:02:53Z</dcterms:modified>
</cp:coreProperties>
</file>