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8"/>
    <a:srgbClr val="00B05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04" autoAdjust="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2658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E9149-4A56-4D03-D4D9-6EA98842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D45D1C-FB7E-AAD4-DD05-323409FAE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EF9F48-2321-0F37-27BF-5E5CC227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80D4E5-35B8-ECA6-334F-7A10DFB4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763AF-CA84-1443-5BDD-65C6EF7C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2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49A6C-0C86-D2BF-F9C9-5CE5A8FE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F6D66-734D-4AB4-61D9-1074D63152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729C9-76A4-8360-00CF-22EB4CA2A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290CC3-C1B8-5958-0865-E1351D60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A985B-2DD0-4994-5897-DA8EFB996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08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778D0-FBC0-56D0-475E-E9F312259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8AF5CF-1E61-92B3-03DE-587F5E05B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1E22F1-D5D1-A454-25CA-E2E6160A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F0C5B-AB8E-1166-392E-E2DD6EEE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84D095-E290-24E2-B91F-9EFA2096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E5885-9FAA-CDE6-630D-F1421A72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CA3B4-CEA3-4ADE-0B8D-8B75E2C03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5D690-3BB0-DCEF-4375-C95EEE63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278936-A8FF-7300-4EEB-14ADBB99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A41047-18D9-18C7-2056-40062E77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7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F2C4-A327-A936-C68C-EB2DC72F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2D6BC-B83F-592C-1F28-0E4EA4FC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FBE21-180D-D9F0-0EE9-6BEE4EE83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E256C7-5425-965C-A806-EA669FA62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20C2B-E594-792E-7602-9DC931D8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4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15C011-C53C-42E2-CC2C-24941011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95C04-A863-8994-DC13-6EFA0799D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B9B292-A0B1-1B15-5A30-6A0BD53B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18420A-7CE5-7A94-BF96-828CE7A3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F57A3C-9AAD-9681-A5AF-6AD4A4C1B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AF10CF-7A69-5554-1649-90B74317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7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D044B-5969-5A4D-E873-4DF74B2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D59E96-ABBA-3624-B7CB-A308D7CD9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A6AC95-82E0-E358-6D19-F3FD4512B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CD06A8-1EE9-602C-4DF4-3183C0E63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4CDA31-D60A-990B-6FB4-0644578A52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3EA96B8-AEE0-A6C4-2FAC-0158B2C9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629C49-C836-D727-FCA8-80A864D2F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56A5A9C-1A58-26D1-8AB3-4689F06E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0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06B62-58BD-DEBB-97E2-9BCACEE67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7799F4-2884-545F-B20D-47D88617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8AC5C-D0AC-C3BB-CB54-8090C951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B5A10-B64F-0196-A6E9-2099AB6E5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93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199BAE-F9A7-47C8-A801-0B5388B7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2570E0-6875-3DAE-4498-84DECD2D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869CA-EE4E-5305-57CB-499BE789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77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AC21B-DEE4-D316-02B6-4C799D21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FD5DB-A020-33D2-D655-3012567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9EDC98-8870-BD03-5D44-AF2332177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1860F4-D62C-0EBB-9454-7792640F7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691A92-051B-049B-ABFC-2EF83857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3400E-0344-0712-3794-898557430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56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985F4-5D41-88BE-6073-FED1F768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0199029-20FC-C53D-43FE-D2977D40F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742396-1BDC-E544-64E2-09AFC01407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EAABB9-C1A0-45C2-9138-8547DD36C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93B08-2CA2-0935-FB71-D54A1EF3F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959275-6E22-534E-1EAD-9E8677F4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945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C0125C-ECC6-56EF-9B91-34EEB0433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AA88C7-CB0D-471C-E3E8-228F4FC4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704222-2FEB-0681-3955-1A26604C7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7B3CA-B784-47CD-B183-33445CB516BC}" type="datetimeFigureOut">
              <a:rPr lang="ko-KR" altLang="en-US" smtClean="0"/>
              <a:t>2023-07-23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ADCDFF-74CE-579A-A423-723D216D3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B1C78-FDC2-EAE5-DD77-3E8818038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D6D91-A9F2-4E6A-9A1D-0322212965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6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F0FB7C5B-0140-A5FB-4872-08A702408F9A}"/>
              </a:ext>
            </a:extLst>
          </p:cNvPr>
          <p:cNvGrpSpPr/>
          <p:nvPr/>
        </p:nvGrpSpPr>
        <p:grpSpPr>
          <a:xfrm>
            <a:off x="1117446" y="875269"/>
            <a:ext cx="4435629" cy="4965775"/>
            <a:chOff x="1117446" y="875269"/>
            <a:chExt cx="4435629" cy="4965775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D087BCA-ADDA-4313-29A0-1BB097738956}"/>
                </a:ext>
              </a:extLst>
            </p:cNvPr>
            <p:cNvGrpSpPr/>
            <p:nvPr/>
          </p:nvGrpSpPr>
          <p:grpSpPr>
            <a:xfrm>
              <a:off x="1117446" y="875269"/>
              <a:ext cx="4435629" cy="4965775"/>
              <a:chOff x="1117446" y="875269"/>
              <a:chExt cx="4435629" cy="4965775"/>
            </a:xfrm>
          </p:grpSpPr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1537FE9D-479F-83AD-B1A6-C7FFE4F7925D}"/>
                  </a:ext>
                </a:extLst>
              </p:cNvPr>
              <p:cNvCxnSpPr/>
              <p:nvPr/>
            </p:nvCxnSpPr>
            <p:spPr>
              <a:xfrm>
                <a:off x="1171575" y="34290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851BA9B-31FD-C221-2486-2D1FF3D20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2798" y="1250950"/>
                <a:ext cx="0" cy="3390900"/>
              </a:xfrm>
              <a:prstGeom prst="line">
                <a:avLst/>
              </a:prstGeom>
              <a:ln w="28575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FAACBA-5010-FA68-AAA8-2A27F335A3EC}"/>
                  </a:ext>
                </a:extLst>
              </p:cNvPr>
              <p:cNvSpPr/>
              <p:nvPr/>
            </p:nvSpPr>
            <p:spPr>
              <a:xfrm>
                <a:off x="3251198" y="3327400"/>
                <a:ext cx="203200" cy="203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B84E132-8CA9-3C04-208E-9386F2978878}"/>
                  </a:ext>
                </a:extLst>
              </p:cNvPr>
              <p:cNvCxnSpPr/>
              <p:nvPr/>
            </p:nvCxnSpPr>
            <p:spPr>
              <a:xfrm>
                <a:off x="1171575" y="4648200"/>
                <a:ext cx="43815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/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𝑓𝑜𝑐𝑎𝑙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𝑙𝑒𝑛𝑔𝑡h</m:t>
                          </m:r>
                        </m:oMath>
                      </m:oMathPara>
                    </a14:m>
                    <a:endParaRPr lang="ko-KR" alt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47F59DB7-6E80-BB83-0189-12F154FA1B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7446" y="3900101"/>
                    <a:ext cx="186628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268" r="-3268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왼쪽 중괄호 15">
                <a:extLst>
                  <a:ext uri="{FF2B5EF4-FFF2-40B4-BE49-F238E27FC236}">
                    <a16:creationId xmlns:a16="http://schemas.microsoft.com/office/drawing/2014/main" id="{576D6F7D-3437-E5A5-DF0D-63AE96653119}"/>
                  </a:ext>
                </a:extLst>
              </p:cNvPr>
              <p:cNvSpPr/>
              <p:nvPr/>
            </p:nvSpPr>
            <p:spPr>
              <a:xfrm>
                <a:off x="3037392" y="3435350"/>
                <a:ext cx="380999" cy="1212849"/>
              </a:xfrm>
              <a:prstGeom prst="lef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321F1689-BE90-F66D-AF85-1D0C927DE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6800" y="1821412"/>
                <a:ext cx="1765300" cy="282678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8607B-E733-6E63-2E02-B5E7B7A85C42}"/>
                  </a:ext>
                </a:extLst>
              </p:cNvPr>
              <p:cNvSpPr txBox="1"/>
              <p:nvPr/>
            </p:nvSpPr>
            <p:spPr>
              <a:xfrm>
                <a:off x="2563159" y="875269"/>
                <a:ext cx="1579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Principal Axis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5D4A8376-99FD-1C88-EB60-0F704BD87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8984" y="2371725"/>
                <a:ext cx="3153866" cy="227647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원호 30">
                <a:extLst>
                  <a:ext uri="{FF2B5EF4-FFF2-40B4-BE49-F238E27FC236}">
                    <a16:creationId xmlns:a16="http://schemas.microsoft.com/office/drawing/2014/main" id="{19A1D55F-D408-9D5B-2687-D6BEC24E72D7}"/>
                  </a:ext>
                </a:extLst>
              </p:cNvPr>
              <p:cNvSpPr/>
              <p:nvPr/>
            </p:nvSpPr>
            <p:spPr>
              <a:xfrm rot="17948389">
                <a:off x="2824371" y="2762272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2434BA8D-7288-DF84-E11F-5B09DC648B91}"/>
                  </a:ext>
                </a:extLst>
              </p:cNvPr>
              <p:cNvSpPr/>
              <p:nvPr/>
            </p:nvSpPr>
            <p:spPr>
              <a:xfrm rot="17757819">
                <a:off x="3093868" y="3023277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원호 33">
                <a:extLst>
                  <a:ext uri="{FF2B5EF4-FFF2-40B4-BE49-F238E27FC236}">
                    <a16:creationId xmlns:a16="http://schemas.microsoft.com/office/drawing/2014/main" id="{DB1B2495-E9C3-4A27-4AAC-8418868DDDAC}"/>
                  </a:ext>
                </a:extLst>
              </p:cNvPr>
              <p:cNvSpPr/>
              <p:nvPr/>
            </p:nvSpPr>
            <p:spPr>
              <a:xfrm rot="900000" flipV="1">
                <a:off x="3185614" y="3499475"/>
                <a:ext cx="376561" cy="376561"/>
              </a:xfrm>
              <a:prstGeom prst="arc">
                <a:avLst>
                  <a:gd name="adj1" fmla="val 16902628"/>
                  <a:gd name="adj2" fmla="val 21084613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원호 35">
                <a:extLst>
                  <a:ext uri="{FF2B5EF4-FFF2-40B4-BE49-F238E27FC236}">
                    <a16:creationId xmlns:a16="http://schemas.microsoft.com/office/drawing/2014/main" id="{71F834D8-C030-B863-9E63-B0DA88AAAE0F}"/>
                  </a:ext>
                </a:extLst>
              </p:cNvPr>
              <p:cNvSpPr/>
              <p:nvPr/>
            </p:nvSpPr>
            <p:spPr>
              <a:xfrm flipV="1">
                <a:off x="3146706" y="3446480"/>
                <a:ext cx="689885" cy="689885"/>
              </a:xfrm>
              <a:prstGeom prst="arc">
                <a:avLst>
                  <a:gd name="adj1" fmla="val 14889707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0E5904B8-C8D3-DB10-B461-E0F6C1A90054}"/>
                  </a:ext>
                </a:extLst>
              </p:cNvPr>
              <p:cNvSpPr/>
              <p:nvPr/>
            </p:nvSpPr>
            <p:spPr>
              <a:xfrm>
                <a:off x="2305050" y="178665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6FF3908C-52E7-A5F2-30FF-4B74C221F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2647" y="2775495"/>
                    <a:ext cx="254878" cy="2308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/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1D403DE0-D0F5-7483-D627-816D52776F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3195" y="2503966"/>
                    <a:ext cx="259365" cy="2308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/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B43F992-24B1-F878-9DB4-9DB1B09389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9259" y="3849042"/>
                    <a:ext cx="254878" cy="2308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905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2D669D0-56DA-6B49-C7FB-0223836B25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24167" y="4080911"/>
                    <a:ext cx="259365" cy="2308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1905" r="-238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9C7D9541-5229-2DC0-5178-636E9D840268}"/>
                  </a:ext>
                </a:extLst>
              </p:cNvPr>
              <p:cNvSpPr/>
              <p:nvPr/>
            </p:nvSpPr>
            <p:spPr>
              <a:xfrm>
                <a:off x="1804987" y="2316330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823E6082-C375-1208-4CDE-40312E24995D}"/>
                  </a:ext>
                </a:extLst>
              </p:cNvPr>
              <p:cNvSpPr/>
              <p:nvPr/>
            </p:nvSpPr>
            <p:spPr>
              <a:xfrm>
                <a:off x="4969981" y="4620511"/>
                <a:ext cx="73062" cy="6951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EF7327F6-92C9-5B74-3478-53325117BA89}"/>
                  </a:ext>
                </a:extLst>
              </p:cNvPr>
              <p:cNvSpPr/>
              <p:nvPr/>
            </p:nvSpPr>
            <p:spPr>
              <a:xfrm>
                <a:off x="4063579" y="4620511"/>
                <a:ext cx="73062" cy="6951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/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A46990A-BAA2-948B-1B3F-E53F4FD31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3954" y="1380829"/>
                    <a:ext cx="74219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0C31495-E29D-3F53-7FBA-5119A949B749}"/>
                  </a:ext>
                </a:extLst>
              </p:cNvPr>
              <p:cNvSpPr txBox="1"/>
              <p:nvPr/>
            </p:nvSpPr>
            <p:spPr>
              <a:xfrm>
                <a:off x="2326411" y="5048641"/>
                <a:ext cx="20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Coordinate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B34723A-A7FB-A367-A4F5-C2737AB9508A}"/>
                  </a:ext>
                </a:extLst>
              </p:cNvPr>
              <p:cNvSpPr txBox="1"/>
              <p:nvPr/>
            </p:nvSpPr>
            <p:spPr>
              <a:xfrm>
                <a:off x="3348775" y="3056069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Pinhole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F105CD7A-4428-F6AA-56D6-33C99FA56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314" y="4743323"/>
                    <a:ext cx="222818" cy="2308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556" r="-2778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53695D90-3780-8C76-469A-9A5AE1B4698C}"/>
                  </a:ext>
                </a:extLst>
              </p:cNvPr>
              <p:cNvCxnSpPr/>
              <p:nvPr/>
            </p:nvCxnSpPr>
            <p:spPr>
              <a:xfrm>
                <a:off x="3359259" y="4767263"/>
                <a:ext cx="742841" cy="0"/>
              </a:xfrm>
              <a:prstGeom prst="line">
                <a:avLst/>
              </a:prstGeom>
              <a:ln w="19050">
                <a:solidFill>
                  <a:srgbClr val="4472C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>
                <a:extLst>
                  <a:ext uri="{FF2B5EF4-FFF2-40B4-BE49-F238E27FC236}">
                    <a16:creationId xmlns:a16="http://schemas.microsoft.com/office/drawing/2014/main" id="{958CBF0B-6811-F84C-DFCC-1C598DB73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59259" y="4733798"/>
                <a:ext cx="1663591" cy="0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/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A21051F0-64E6-7AC7-B6D3-57D2CD1B03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1406" y="4767263"/>
                    <a:ext cx="227305" cy="2308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263" r="-2632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/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5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func>
                            <m:funcPr>
                              <m:ctrlP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5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fName>
                            <m:e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oMath>
                      </m:oMathPara>
                    </a14:m>
                    <a:endParaRPr lang="ko-KR" altLang="en-US" sz="15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A7E17BD-6FAD-97EA-EE64-B3D33138D5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3412" y="5610212"/>
                    <a:ext cx="1249829" cy="2308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976" r="-4390" b="-394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/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나눔바른고딕" panose="020B0603020101020101" pitchFamily="50" charset="-127"/>
                            </a:rPr>
                            <m:t>𝑅𝑎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DA08976E-6180-42B8-0964-29C1F4CE13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2803" y="1940649"/>
                    <a:ext cx="74751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/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7276B04-F218-4D0B-FF4D-8A4CC7C829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0110" y="4443260"/>
                  <a:ext cx="169854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4815" r="-7407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/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22ECA4E-AE4A-2720-443C-877AE52C6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1696" y="4461181"/>
                  <a:ext cx="17280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345" b="-2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434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>
            <a:extLst>
              <a:ext uri="{FF2B5EF4-FFF2-40B4-BE49-F238E27FC236}">
                <a16:creationId xmlns:a16="http://schemas.microsoft.com/office/drawing/2014/main" id="{5E783D2E-2B93-DCCB-E4AE-53EFF51854F2}"/>
              </a:ext>
            </a:extLst>
          </p:cNvPr>
          <p:cNvGrpSpPr/>
          <p:nvPr/>
        </p:nvGrpSpPr>
        <p:grpSpPr>
          <a:xfrm>
            <a:off x="1307946" y="786369"/>
            <a:ext cx="8399068" cy="5223978"/>
            <a:chOff x="1307946" y="786369"/>
            <a:chExt cx="8399068" cy="522397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E193497-98C1-073F-35A3-0B6539D50ED8}"/>
                </a:ext>
              </a:extLst>
            </p:cNvPr>
            <p:cNvGrpSpPr/>
            <p:nvPr/>
          </p:nvGrpSpPr>
          <p:grpSpPr>
            <a:xfrm>
              <a:off x="1307946" y="786369"/>
              <a:ext cx="8399068" cy="5223978"/>
              <a:chOff x="1117446" y="875269"/>
              <a:chExt cx="8399068" cy="5223978"/>
            </a:xfrm>
          </p:grpSpPr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27AC379A-9810-4AB0-0375-6524BF1D9E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126593" y="1161611"/>
                <a:ext cx="3389921" cy="4434708"/>
              </a:xfrm>
              <a:prstGeom prst="rect">
                <a:avLst/>
              </a:prstGeom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D69FD48-3A38-979F-8E78-A082A597171E}"/>
                  </a:ext>
                </a:extLst>
              </p:cNvPr>
              <p:cNvGrpSpPr/>
              <p:nvPr/>
            </p:nvGrpSpPr>
            <p:grpSpPr>
              <a:xfrm>
                <a:off x="1117446" y="875269"/>
                <a:ext cx="4435629" cy="5223978"/>
                <a:chOff x="1117446" y="875269"/>
                <a:chExt cx="4435629" cy="5223978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537FE9D-479F-83AD-B1A6-C7FFE4F7925D}"/>
                    </a:ext>
                  </a:extLst>
                </p:cNvPr>
                <p:cNvCxnSpPr/>
                <p:nvPr/>
              </p:nvCxnSpPr>
              <p:spPr>
                <a:xfrm>
                  <a:off x="1171575" y="34290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직선 연결선 7">
                  <a:extLst>
                    <a:ext uri="{FF2B5EF4-FFF2-40B4-BE49-F238E27FC236}">
                      <a16:creationId xmlns:a16="http://schemas.microsoft.com/office/drawing/2014/main" id="{8851BA9B-31FD-C221-2486-2D1FF3D205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2798" y="1250950"/>
                  <a:ext cx="0" cy="3390900"/>
                </a:xfrm>
                <a:prstGeom prst="line">
                  <a:avLst/>
                </a:prstGeom>
                <a:ln w="28575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68FAACBA-5010-FA68-AAA8-2A27F335A3EC}"/>
                    </a:ext>
                  </a:extLst>
                </p:cNvPr>
                <p:cNvSpPr/>
                <p:nvPr/>
              </p:nvSpPr>
              <p:spPr>
                <a:xfrm>
                  <a:off x="3251198" y="3327400"/>
                  <a:ext cx="203200" cy="203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" name="직선 연결선 12">
                  <a:extLst>
                    <a:ext uri="{FF2B5EF4-FFF2-40B4-BE49-F238E27FC236}">
                      <a16:creationId xmlns:a16="http://schemas.microsoft.com/office/drawing/2014/main" id="{EB84E132-8CA9-3C04-208E-9386F2978878}"/>
                    </a:ext>
                  </a:extLst>
                </p:cNvPr>
                <p:cNvCxnSpPr/>
                <p:nvPr/>
              </p:nvCxnSpPr>
              <p:spPr>
                <a:xfrm>
                  <a:off x="1171575" y="4648200"/>
                  <a:ext cx="43815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𝑓𝑜𝑐𝑎𝑙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𝑙𝑒𝑛𝑔𝑡h</m:t>
                            </m:r>
                          </m:oMath>
                        </m:oMathPara>
                      </a14:m>
                      <a:endParaRPr lang="ko-KR" altLang="en-US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47F59DB7-6E80-BB83-0189-12F154FA1B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17446" y="3900101"/>
                      <a:ext cx="186628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3268" r="-3268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왼쪽 중괄호 15">
                  <a:extLst>
                    <a:ext uri="{FF2B5EF4-FFF2-40B4-BE49-F238E27FC236}">
                      <a16:creationId xmlns:a16="http://schemas.microsoft.com/office/drawing/2014/main" id="{576D6F7D-3437-E5A5-DF0D-63AE96653119}"/>
                    </a:ext>
                  </a:extLst>
                </p:cNvPr>
                <p:cNvSpPr/>
                <p:nvPr/>
              </p:nvSpPr>
              <p:spPr>
                <a:xfrm>
                  <a:off x="3037392" y="3435350"/>
                  <a:ext cx="380999" cy="1212849"/>
                </a:xfrm>
                <a:prstGeom prst="lef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321F1689-BE90-F66D-AF85-1D0C927DEA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36800" y="1821412"/>
                  <a:ext cx="1765300" cy="28267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E8607B-E733-6E63-2E02-B5E7B7A85C42}"/>
                    </a:ext>
                  </a:extLst>
                </p:cNvPr>
                <p:cNvSpPr txBox="1"/>
                <p:nvPr/>
              </p:nvSpPr>
              <p:spPr>
                <a:xfrm>
                  <a:off x="2563159" y="875269"/>
                  <a:ext cx="15792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Principal Axis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5D4A8376-99FD-1C88-EB60-0F704BD879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68984" y="2371725"/>
                  <a:ext cx="3153866" cy="2276475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원호 30">
                  <a:extLst>
                    <a:ext uri="{FF2B5EF4-FFF2-40B4-BE49-F238E27FC236}">
                      <a16:creationId xmlns:a16="http://schemas.microsoft.com/office/drawing/2014/main" id="{19A1D55F-D408-9D5B-2687-D6BEC24E72D7}"/>
                    </a:ext>
                  </a:extLst>
                </p:cNvPr>
                <p:cNvSpPr/>
                <p:nvPr/>
              </p:nvSpPr>
              <p:spPr>
                <a:xfrm rot="17948389">
                  <a:off x="2824371" y="2762272"/>
                  <a:ext cx="689885" cy="689885"/>
                </a:xfrm>
                <a:prstGeom prst="arc">
                  <a:avLst>
                    <a:gd name="adj1" fmla="val 14889707"/>
                    <a:gd name="adj2" fmla="val 0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원호 31">
                  <a:extLst>
                    <a:ext uri="{FF2B5EF4-FFF2-40B4-BE49-F238E27FC236}">
                      <a16:creationId xmlns:a16="http://schemas.microsoft.com/office/drawing/2014/main" id="{2434BA8D-7288-DF84-E11F-5B09DC648B91}"/>
                    </a:ext>
                  </a:extLst>
                </p:cNvPr>
                <p:cNvSpPr/>
                <p:nvPr/>
              </p:nvSpPr>
              <p:spPr>
                <a:xfrm rot="17757819">
                  <a:off x="3093868" y="3023277"/>
                  <a:ext cx="376561" cy="376561"/>
                </a:xfrm>
                <a:prstGeom prst="arc">
                  <a:avLst>
                    <a:gd name="adj1" fmla="val 16902628"/>
                    <a:gd name="adj2" fmla="val 21084613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0E5904B8-C8D3-DB10-B461-E0F6C1A90054}"/>
                    </a:ext>
                  </a:extLst>
                </p:cNvPr>
                <p:cNvSpPr/>
                <p:nvPr/>
              </p:nvSpPr>
              <p:spPr>
                <a:xfrm>
                  <a:off x="2305050" y="178665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6FF3908C-52E7-A5F2-30FF-4B74C221F16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72647" y="2775495"/>
                      <a:ext cx="254878" cy="2308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1905" b="-157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1D403DE0-D0F5-7483-D627-816D52776F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53195" y="2503966"/>
                      <a:ext cx="259365" cy="2308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11905" r="-2381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" name="타원 43">
                  <a:extLst>
                    <a:ext uri="{FF2B5EF4-FFF2-40B4-BE49-F238E27FC236}">
                      <a16:creationId xmlns:a16="http://schemas.microsoft.com/office/drawing/2014/main" id="{9C7D9541-5229-2DC0-5178-636E9D840268}"/>
                    </a:ext>
                  </a:extLst>
                </p:cNvPr>
                <p:cNvSpPr/>
                <p:nvPr/>
              </p:nvSpPr>
              <p:spPr>
                <a:xfrm>
                  <a:off x="1804987" y="2316330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EF7327F6-92C9-5B74-3478-53325117BA89}"/>
                    </a:ext>
                  </a:extLst>
                </p:cNvPr>
                <p:cNvSpPr/>
                <p:nvPr/>
              </p:nvSpPr>
              <p:spPr>
                <a:xfrm>
                  <a:off x="4063579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0C31495-E29D-3F53-7FBA-5119A949B749}"/>
                    </a:ext>
                  </a:extLst>
                </p:cNvPr>
                <p:cNvSpPr txBox="1"/>
                <p:nvPr/>
              </p:nvSpPr>
              <p:spPr>
                <a:xfrm>
                  <a:off x="1732162" y="5086718"/>
                  <a:ext cx="32834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(Distorted) Image Coordinate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B34723A-A7FB-A367-A4F5-C2737AB9508A}"/>
                    </a:ext>
                  </a:extLst>
                </p:cNvPr>
                <p:cNvSpPr txBox="1"/>
                <p:nvPr/>
              </p:nvSpPr>
              <p:spPr>
                <a:xfrm>
                  <a:off x="3348775" y="3056069"/>
                  <a:ext cx="9598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Pinhole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F105CD7A-4428-F6AA-56D6-33C99FA56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20871" y="4743323"/>
                      <a:ext cx="222818" cy="2308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5556" r="-2778" b="-1891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53695D90-3780-8C76-469A-9A5AE1B469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67263"/>
                  <a:ext cx="536132" cy="0"/>
                </a:xfrm>
                <a:prstGeom prst="line">
                  <a:avLst/>
                </a:prstGeom>
                <a:ln w="1905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958CBF0B-6811-F84C-DFCC-1C598DB73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9259" y="4733798"/>
                  <a:ext cx="1123089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62" name="TextBox 61">
                      <a:extLst>
                        <a:ext uri="{FF2B5EF4-FFF2-40B4-BE49-F238E27FC236}">
                          <a16:creationId xmlns:a16="http://schemas.microsoft.com/office/drawing/2014/main" id="{A21051F0-64E6-7AC7-B6D3-57D2CD1B03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87296" y="4767263"/>
                      <a:ext cx="227305" cy="2308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5405" r="-5405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unc>
                              <m:funcPr>
                                <m:ctrlP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fName>
                              <m:e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1A7E17BD-6FAD-97EA-EE64-B3D33138D5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97471" y="5710987"/>
                      <a:ext cx="811119" cy="2308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504" r="-2256" b="-3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B349A675-3184-0249-6DFF-EF533B098BF1}"/>
                    </a:ext>
                  </a:extLst>
                </p:cNvPr>
                <p:cNvGrpSpPr/>
                <p:nvPr/>
              </p:nvGrpSpPr>
              <p:grpSpPr>
                <a:xfrm>
                  <a:off x="2182179" y="2258145"/>
                  <a:ext cx="2354160" cy="2354159"/>
                  <a:chOff x="1744661" y="1811337"/>
                  <a:chExt cx="3235326" cy="3235325"/>
                </a:xfrm>
              </p:grpSpPr>
              <p:sp>
                <p:nvSpPr>
                  <p:cNvPr id="2" name="부분 원형 1">
                    <a:extLst>
                      <a:ext uri="{FF2B5EF4-FFF2-40B4-BE49-F238E27FC236}">
                        <a16:creationId xmlns:a16="http://schemas.microsoft.com/office/drawing/2014/main" id="{24C0067F-D79C-B9E4-EE51-D3991D750ECB}"/>
                      </a:ext>
                    </a:extLst>
                  </p:cNvPr>
                  <p:cNvSpPr/>
                  <p:nvPr/>
                </p:nvSpPr>
                <p:spPr>
                  <a:xfrm flipV="1">
                    <a:off x="1744662" y="1811337"/>
                    <a:ext cx="3235325" cy="3235325"/>
                  </a:xfrm>
                  <a:prstGeom prst="pie">
                    <a:avLst>
                      <a:gd name="adj1" fmla="val 0"/>
                      <a:gd name="adj2" fmla="val 10791560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" name="타원 2">
                    <a:extLst>
                      <a:ext uri="{FF2B5EF4-FFF2-40B4-BE49-F238E27FC236}">
                        <a16:creationId xmlns:a16="http://schemas.microsoft.com/office/drawing/2014/main" id="{F14375E4-90EE-9458-44E9-D5AA04F71EF6}"/>
                      </a:ext>
                    </a:extLst>
                  </p:cNvPr>
                  <p:cNvSpPr/>
                  <p:nvPr/>
                </p:nvSpPr>
                <p:spPr>
                  <a:xfrm>
                    <a:off x="1744661" y="2967038"/>
                    <a:ext cx="3235325" cy="923922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6" name="원호 5">
                  <a:extLst>
                    <a:ext uri="{FF2B5EF4-FFF2-40B4-BE49-F238E27FC236}">
                      <a16:creationId xmlns:a16="http://schemas.microsoft.com/office/drawing/2014/main" id="{52AC4826-7113-8669-97F5-43DBB5484F34}"/>
                    </a:ext>
                  </a:extLst>
                </p:cNvPr>
                <p:cNvSpPr/>
                <p:nvPr/>
              </p:nvSpPr>
              <p:spPr>
                <a:xfrm>
                  <a:off x="3651338" y="4160009"/>
                  <a:ext cx="244053" cy="837640"/>
                </a:xfrm>
                <a:prstGeom prst="arc">
                  <a:avLst>
                    <a:gd name="adj1" fmla="val 16482666"/>
                    <a:gd name="adj2" fmla="val 1505737"/>
                  </a:avLst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7" name="원호 6">
                  <a:extLst>
                    <a:ext uri="{FF2B5EF4-FFF2-40B4-BE49-F238E27FC236}">
                      <a16:creationId xmlns:a16="http://schemas.microsoft.com/office/drawing/2014/main" id="{32CD11AF-71DD-64AA-7C08-A1C38BC1E913}"/>
                    </a:ext>
                  </a:extLst>
                </p:cNvPr>
                <p:cNvSpPr/>
                <p:nvPr/>
              </p:nvSpPr>
              <p:spPr>
                <a:xfrm>
                  <a:off x="4121454" y="4147745"/>
                  <a:ext cx="360894" cy="922560"/>
                </a:xfrm>
                <a:prstGeom prst="arc">
                  <a:avLst>
                    <a:gd name="adj1" fmla="val 16393846"/>
                    <a:gd name="adj2" fmla="val 837324"/>
                  </a:avLst>
                </a:prstGeom>
                <a:noFill/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23E6082-C375-1208-4CDE-40312E24995D}"/>
                    </a:ext>
                  </a:extLst>
                </p:cNvPr>
                <p:cNvSpPr/>
                <p:nvPr/>
              </p:nvSpPr>
              <p:spPr>
                <a:xfrm>
                  <a:off x="4443195" y="4620511"/>
                  <a:ext cx="73062" cy="69516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99186359-D7FD-6569-6D34-1B7EE43F6E68}"/>
                    </a:ext>
                  </a:extLst>
                </p:cNvPr>
                <p:cNvSpPr/>
                <p:nvPr/>
              </p:nvSpPr>
              <p:spPr>
                <a:xfrm>
                  <a:off x="4964885" y="4620511"/>
                  <a:ext cx="73062" cy="69516"/>
                </a:xfrm>
                <a:prstGeom prst="ellipse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B0C86D8F-172C-B304-00B8-999AEEAF987D}"/>
                    </a:ext>
                  </a:extLst>
                </p:cNvPr>
                <p:cNvSpPr/>
                <p:nvPr/>
              </p:nvSpPr>
              <p:spPr>
                <a:xfrm>
                  <a:off x="3858860" y="4620511"/>
                  <a:ext cx="73062" cy="69516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862C8DFB-FD16-CC0F-4408-F71D993BAC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33954" y="1380829"/>
                      <a:ext cx="742191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나눔바른고딕" panose="020B0603020101020101" pitchFamily="50" charset="-127"/>
                              </a:rPr>
                              <m:t>𝑅𝑎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A2E9B7CE-0CB4-8913-E961-4841CAC8878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2803" y="1940649"/>
                      <a:ext cx="747512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altLang="ko-KR" sz="15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sz="15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ko-KR" sz="15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sz="15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ko-KR" altLang="en-US" sz="1500" dirty="0"/>
                    </a:p>
                  </p:txBody>
                </p:sp>
              </mc:Choice>
              <mc:Fallback xmlns="">
                <p:sp>
                  <p:nvSpPr>
                    <p:cNvPr id="25" name="TextBox 24">
                      <a:extLst>
                        <a:ext uri="{FF2B5EF4-FFF2-40B4-BE49-F238E27FC236}">
                          <a16:creationId xmlns:a16="http://schemas.microsoft.com/office/drawing/2014/main" id="{7D8EBF3E-1F00-60D2-A88B-5F66C347B4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71301" y="5625848"/>
                      <a:ext cx="698012" cy="4733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4386" b="-89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" name="직선 연결선 3">
                  <a:extLst>
                    <a:ext uri="{FF2B5EF4-FFF2-40B4-BE49-F238E27FC236}">
                      <a16:creationId xmlns:a16="http://schemas.microsoft.com/office/drawing/2014/main" id="{F5468A81-2926-0B7C-16BD-89D4E19E0938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>
                <a:xfrm>
                  <a:off x="3359259" y="3429000"/>
                  <a:ext cx="536132" cy="1191511"/>
                </a:xfrm>
                <a:prstGeom prst="line">
                  <a:avLst/>
                </a:prstGeom>
                <a:ln w="12700">
                  <a:solidFill>
                    <a:schemeClr val="accent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AC9C0E60-EFCE-C3B2-8A72-97D20446CA31}"/>
                    </a:ext>
                  </a:extLst>
                </p:cNvPr>
                <p:cNvCxnSpPr>
                  <a:cxnSpLocks/>
                  <a:endCxn id="45" idx="1"/>
                </p:cNvCxnSpPr>
                <p:nvPr/>
              </p:nvCxnSpPr>
              <p:spPr>
                <a:xfrm>
                  <a:off x="3348775" y="3429000"/>
                  <a:ext cx="1105120" cy="120169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원호 29">
                  <a:extLst>
                    <a:ext uri="{FF2B5EF4-FFF2-40B4-BE49-F238E27FC236}">
                      <a16:creationId xmlns:a16="http://schemas.microsoft.com/office/drawing/2014/main" id="{63157432-160E-78F5-6A6E-E2EC52C50435}"/>
                    </a:ext>
                  </a:extLst>
                </p:cNvPr>
                <p:cNvSpPr/>
                <p:nvPr/>
              </p:nvSpPr>
              <p:spPr>
                <a:xfrm flipV="1">
                  <a:off x="2957757" y="3086888"/>
                  <a:ext cx="759963" cy="759963"/>
                </a:xfrm>
                <a:prstGeom prst="arc">
                  <a:avLst>
                    <a:gd name="adj1" fmla="val 16451714"/>
                    <a:gd name="adj2" fmla="val 17946250"/>
                  </a:avLst>
                </a:prstGeom>
                <a:ln w="12700">
                  <a:solidFill>
                    <a:srgbClr val="4472C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" name="원호 32">
                  <a:extLst>
                    <a:ext uri="{FF2B5EF4-FFF2-40B4-BE49-F238E27FC236}">
                      <a16:creationId xmlns:a16="http://schemas.microsoft.com/office/drawing/2014/main" id="{667AA3E0-9239-4DB8-6591-B0AF51F6CE07}"/>
                    </a:ext>
                  </a:extLst>
                </p:cNvPr>
                <p:cNvSpPr/>
                <p:nvPr/>
              </p:nvSpPr>
              <p:spPr>
                <a:xfrm flipV="1">
                  <a:off x="2738767" y="2808761"/>
                  <a:ext cx="1230668" cy="1230668"/>
                </a:xfrm>
                <a:prstGeom prst="arc">
                  <a:avLst>
                    <a:gd name="adj1" fmla="val 16253319"/>
                    <a:gd name="adj2" fmla="val 18666479"/>
                  </a:avLst>
                </a:prstGeom>
                <a:ln w="127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/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F5AF1E5-C212-62FF-66C7-9A168BD672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902" y="4377201"/>
                  <a:ext cx="203517" cy="153888"/>
                </a:xfrm>
                <a:prstGeom prst="rect">
                  <a:avLst/>
                </a:prstGeom>
                <a:blipFill>
                  <a:blip r:embed="rId12"/>
                  <a:stretch>
                    <a:fillRect l="-12121" r="-15152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/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7D618F6-FD5A-CD3D-4160-30D6824EE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7164" y="4377201"/>
                  <a:ext cx="169854" cy="153888"/>
                </a:xfrm>
                <a:prstGeom prst="rect">
                  <a:avLst/>
                </a:prstGeom>
                <a:blipFill>
                  <a:blip r:embed="rId13"/>
                  <a:stretch>
                    <a:fillRect l="-10714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/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7D723D-AC70-271C-834F-D099DF57BD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8373" y="4377201"/>
                  <a:ext cx="172804" cy="153888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3571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/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ko-KR" alt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B77A4C0-DF64-05B1-A236-D50A0992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4379" y="4377201"/>
                  <a:ext cx="206467" cy="153888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11765"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6202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FEB0228-D352-6777-DE4F-901EED1B74D9}"/>
              </a:ext>
            </a:extLst>
          </p:cNvPr>
          <p:cNvGrpSpPr/>
          <p:nvPr/>
        </p:nvGrpSpPr>
        <p:grpSpPr>
          <a:xfrm>
            <a:off x="2079597" y="826929"/>
            <a:ext cx="4696480" cy="4734586"/>
            <a:chOff x="1937495" y="1006102"/>
            <a:chExt cx="4696480" cy="4734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E6FAEB1-0D80-513B-4D70-B3673D4F4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7495" y="1006102"/>
              <a:ext cx="4696480" cy="4734586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6E0FE1B9-FEC4-21A9-B31C-56FB9EDB5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7675" y="2514600"/>
              <a:ext cx="746811" cy="8905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817B5A-010E-6264-9F99-64366F554A94}"/>
                    </a:ext>
                  </a:extLst>
                </p:cNvPr>
                <p:cNvSpPr txBox="1"/>
                <p:nvPr/>
              </p:nvSpPr>
              <p:spPr>
                <a:xfrm>
                  <a:off x="3879085" y="2544396"/>
                  <a:ext cx="813300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817B5A-010E-6264-9F99-64366F554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085" y="2544396"/>
                  <a:ext cx="81330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263" r="-75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67EB2339-1788-6DBF-50E4-63626EDFDF61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3405188"/>
              <a:ext cx="1624013" cy="0"/>
            </a:xfrm>
            <a:prstGeom prst="straightConnector1">
              <a:avLst/>
            </a:prstGeom>
            <a:ln w="28575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26EAB7-4F67-45FD-F776-27756A5F5AC7}"/>
                    </a:ext>
                  </a:extLst>
                </p:cNvPr>
                <p:cNvSpPr txBox="1"/>
                <p:nvPr/>
              </p:nvSpPr>
              <p:spPr>
                <a:xfrm>
                  <a:off x="4883973" y="3452812"/>
                  <a:ext cx="823944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FFFF00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C26EAB7-4F67-45FD-F776-27756A5F5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3973" y="3452812"/>
                  <a:ext cx="8239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4412" r="-735" b="-2222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F4F6E232-9028-E492-79EB-CB52C389E297}"/>
                </a:ext>
              </a:extLst>
            </p:cNvPr>
            <p:cNvCxnSpPr>
              <a:cxnSpLocks/>
            </p:cNvCxnSpPr>
            <p:nvPr/>
          </p:nvCxnSpPr>
          <p:spPr>
            <a:xfrm>
              <a:off x="4257675" y="3405188"/>
              <a:ext cx="1738313" cy="1383446"/>
            </a:xfrm>
            <a:prstGeom prst="straightConnector1">
              <a:avLst/>
            </a:prstGeom>
            <a:ln w="28575">
              <a:solidFill>
                <a:srgbClr val="01FF1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269F10-C919-A2BF-9B10-163AC4AB28ED}"/>
                    </a:ext>
                  </a:extLst>
                </p:cNvPr>
                <p:cNvSpPr txBox="1"/>
                <p:nvPr/>
              </p:nvSpPr>
              <p:spPr>
                <a:xfrm>
                  <a:off x="4657709" y="4449336"/>
                  <a:ext cx="823944" cy="276999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5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rgbClr val="01FF18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1FF18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solidFill>
                      <a:srgbClr val="01FF18"/>
                    </a:solidFill>
                  </a:endParaRP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A269F10-C919-A2BF-9B10-163AC4AB28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7709" y="4449336"/>
                  <a:ext cx="8239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4412" r="-735" b="-1956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6378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15824</TotalTime>
  <Words>67</Words>
  <Application>Microsoft Office PowerPoint</Application>
  <PresentationFormat>와이드스크린</PresentationFormat>
  <Paragraphs>34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14</cp:revision>
  <dcterms:created xsi:type="dcterms:W3CDTF">2023-07-05T15:44:26Z</dcterms:created>
  <dcterms:modified xsi:type="dcterms:W3CDTF">2023-07-23T05:24:24Z</dcterms:modified>
</cp:coreProperties>
</file>