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86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2023-12-13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DDFD-85BE-2C5E-95AA-1F0077FE5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F58D6-A4EE-E2BF-28F9-CA437AB4F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8DD9E-ADE0-5F82-1424-D1E9B1D9E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FFDF94-A718-A509-E734-38292EE9B893}"/>
              </a:ext>
            </a:extLst>
          </p:cNvPr>
          <p:cNvGrpSpPr/>
          <p:nvPr/>
        </p:nvGrpSpPr>
        <p:grpSpPr>
          <a:xfrm>
            <a:off x="240457" y="1745823"/>
            <a:ext cx="9049126" cy="3571611"/>
            <a:chOff x="507876" y="1800405"/>
            <a:chExt cx="9049126" cy="35716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FEEE048-82DB-0A8A-E966-FF6D16DA7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76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211959D-179F-F438-8073-A865AAA0B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A906F78-97CF-7E65-86B2-4FD3C47E1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582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1C4D0-41B6-0229-8910-28D4EA821DFE}"/>
                </a:ext>
              </a:extLst>
            </p:cNvPr>
            <p:cNvSpPr txBox="1"/>
            <p:nvPr/>
          </p:nvSpPr>
          <p:spPr>
            <a:xfrm>
              <a:off x="90189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두 변수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와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Y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가 선형 관계가 아니더라도 스피어만 상관 계수는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1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이 될 수 있다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하지만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+1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의 피어슨 상관 계수를 보장하지는 않는다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F99E1B-E98B-80BB-B113-5C1FB829BBE5}"/>
                </a:ext>
              </a:extLst>
            </p:cNvPr>
            <p:cNvSpPr txBox="1"/>
            <p:nvPr/>
          </p:nvSpPr>
          <p:spPr>
            <a:xfrm>
              <a:off x="3967656" y="4650600"/>
              <a:ext cx="2523586" cy="62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데이터가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뚜렷한 경향성을 보이지 않을 경우에 스피어만 상관 계수와 피어슨 상관 계수는 비슷한 값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을 가진다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2DA13-0295-1BE4-B78C-158F1BB27460}"/>
                </a:ext>
              </a:extLst>
            </p:cNvPr>
            <p:cNvSpPr txBox="1"/>
            <p:nvPr/>
          </p:nvSpPr>
          <p:spPr>
            <a:xfrm>
              <a:off x="703341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스피어만 상관 계수는 피어슨 상관 계수에 비해 이상치에 덜 민감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이는 스피어만 상관 계수의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ρ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가 이상치를 그 값이 아닌 순위로써만 고려하기 때문이다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08693874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</TotalTime>
  <Words>74</Words>
  <Application>Microsoft Office PowerPoint</Application>
  <PresentationFormat>A4 용지(210x297mm)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현대하모니 M</vt:lpstr>
      <vt:lpstr>Arial</vt:lpstr>
      <vt:lpstr>HMC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JINSOL KIM</dc:creator>
  <cp:lastModifiedBy>JINSOL KIM</cp:lastModifiedBy>
  <cp:revision>3</cp:revision>
  <dcterms:created xsi:type="dcterms:W3CDTF">2023-12-12T15:08:54Z</dcterms:created>
  <dcterms:modified xsi:type="dcterms:W3CDTF">2023-12-12T16:23:17Z</dcterms:modified>
</cp:coreProperties>
</file>