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0" d="100"/>
          <a:sy n="160" d="100"/>
        </p:scale>
        <p:origin x="258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71D5F-AB19-43C6-BCC7-6AEF110E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EBB8C8-3388-4D42-BF5A-FD6F7A9EC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184B73-E5FD-47C2-8533-30FBC40E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2FE5-5303-4A91-A21D-8EAB62E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10F5F-3395-4500-90B9-9EC08466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2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0A50-B85D-4078-B4C7-3842CADB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7343C2-FE7B-4788-AF65-42BE02B2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95FDC-376A-4510-B8D0-AF55EF14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5C1B2-D070-4015-8B3F-8E421F09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E75BC-3D08-4DFA-AF69-2ADA92F8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2E343-29EC-4A5A-B062-F699C285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40E8BA-8361-49B5-977A-9599349E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4F52B-5860-4303-96AA-16BC0345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91643-CEF9-40A8-84D9-5B713355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2A60D-13D1-469E-B61B-61382FF2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4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2B2EA-F5E4-4E4C-B23C-33C15A8F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F3716-8841-4D3D-B7C6-BBA8E711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997C-9BB2-4BE8-B252-16632B80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487D8-4553-4A5F-9185-0904121B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30BC2-7EA3-401B-850C-1FBA0E9D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DC16-68C9-4F49-90EA-113CBB50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608D0-4536-4194-9B3B-9420AA71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5B7F2-2EF5-47B0-9FDC-59574D12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0B7EF-3241-4174-9FB4-01712013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C8092-15DF-419D-983E-CF0EB85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1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D2BD4-CF93-4318-A9CF-6F243CC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7A6D4-4B40-4367-BAA4-8E44D8CCD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6CEA35-4B4A-4E9B-ACE0-72BA826C5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339E7-062C-4F83-9CE8-D6DB4474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2E1CEA-45E6-4C54-BCB3-19F60139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31B86-A71C-4863-84DB-AFB3F78A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58507-89F9-4DC0-91BD-19F0C7B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16BB3-B972-4ED2-A5FA-40F4CD3D8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CD756-516D-415C-8A4F-C05835F4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87A0E8-FD7F-4550-8941-6994A645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82D68-C6A0-486B-BF43-8691D2207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45FF5-F9AF-491F-A1BC-C2934C98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352396-4C9E-42C9-B04B-ED4401FD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DB3359-7FEA-474C-838F-9364BEB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39F79-5A5D-4742-A43F-6C191721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2C78B4-2E13-40BD-B820-F6AB04C9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6D867-CA8B-4466-BB56-718FBD16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820E6-CE06-43B8-9A93-793C45FF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77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14A99-25D1-4D94-808C-7A29F1F5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C017A8-7C2F-4BFC-8C76-C588F8D9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D31EC-76A5-4F1A-BF40-36B38D68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E0431-7800-47F8-AC5A-D1131373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6B94-EAD2-4BE7-B20C-54AB3F67B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2FFD9-4BA4-42F3-BC68-AF908D32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C455B-F76B-448C-8123-77A81BFE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B8BC1B-3DBE-4CDE-8265-7ECC89A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C078B-00E2-40FE-B68E-4745FD5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9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682BD-AA1D-49E7-94C8-22E98C0C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C850FC-2365-4C91-9F1A-BA194D493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781E03-43C9-4337-94D9-3C9943D8C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B13B22-76B4-437F-B6F9-037511E3B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6DC78-A9D6-4710-A1F8-33C501DB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4B7E57-8B00-4842-AD99-CAC86EE5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4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35257F-D417-4393-A1F8-CB5410DC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5FDF8-D70C-4504-AF2B-CB52723F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FA222-F749-41BF-8694-B3003DDAE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DC0C-99B1-4293-9829-858859526896}" type="datetimeFigureOut">
              <a:rPr lang="ko-KR" altLang="en-US" smtClean="0"/>
              <a:t>2021-12-31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AD463-1428-43F5-B41C-C89196DD5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74931-FCF4-43E8-ACBD-C2246131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7717-4216-4004-81C5-B7D17E5ED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0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2D088E-80CC-41AC-A8A4-358FE5D700CE}"/>
              </a:ext>
            </a:extLst>
          </p:cNvPr>
          <p:cNvSpPr/>
          <p:nvPr/>
        </p:nvSpPr>
        <p:spPr>
          <a:xfrm>
            <a:off x="4225388" y="1766597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Segmentation</a:t>
            </a:r>
          </a:p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Model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7ADF55A-BE45-4026-8132-129A7CE743D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299224" y="2377143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42AE8C-7E4C-494E-B693-7958BE817EB2}"/>
              </a:ext>
            </a:extLst>
          </p:cNvPr>
          <p:cNvSpPr txBox="1"/>
          <p:nvPr/>
        </p:nvSpPr>
        <p:spPr>
          <a:xfrm>
            <a:off x="6293246" y="2118641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7E069A-335A-4201-8648-AEA75C82DEA6}"/>
              </a:ext>
            </a:extLst>
          </p:cNvPr>
          <p:cNvSpPr/>
          <p:nvPr/>
        </p:nvSpPr>
        <p:spPr>
          <a:xfrm>
            <a:off x="7670546" y="1766597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Softmax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0384FD-97C7-42AA-8868-43246120358E}"/>
              </a:ext>
            </a:extLst>
          </p:cNvPr>
          <p:cNvCxnSpPr>
            <a:cxnSpLocks/>
          </p:cNvCxnSpPr>
          <p:nvPr/>
        </p:nvCxnSpPr>
        <p:spPr>
          <a:xfrm>
            <a:off x="2856247" y="3950278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66235F-72AB-4AC5-9178-810D72FBD7B8}"/>
              </a:ext>
            </a:extLst>
          </p:cNvPr>
          <p:cNvSpPr txBox="1"/>
          <p:nvPr/>
        </p:nvSpPr>
        <p:spPr>
          <a:xfrm>
            <a:off x="2850269" y="3691776"/>
            <a:ext cx="13773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(#classes, 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77399-37DF-4C6F-B3D4-5C01A5919A03}"/>
              </a:ext>
            </a:extLst>
          </p:cNvPr>
          <p:cNvSpPr txBox="1"/>
          <p:nvPr/>
        </p:nvSpPr>
        <p:spPr>
          <a:xfrm>
            <a:off x="2910966" y="3993337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클래스 방향의 총합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=1</a:t>
            </a:r>
            <a:r>
              <a:rPr lang="ko-KR" altLang="en-US" sz="800" b="1" dirty="0" err="1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이됨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즉</a:t>
            </a:r>
            <a:r>
              <a:rPr lang="en-US" altLang="ko-KR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800" b="1" dirty="0">
                <a:solidFill>
                  <a:srgbClr val="0033C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확률 값을 가짐</a:t>
            </a:r>
            <a:endParaRPr lang="en-US" altLang="ko-KR" sz="800" b="1" dirty="0">
              <a:solidFill>
                <a:srgbClr val="0033CC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9D14BD-DA8F-46D5-8931-AFB6F733BF76}"/>
              </a:ext>
            </a:extLst>
          </p:cNvPr>
          <p:cNvSpPr/>
          <p:nvPr/>
        </p:nvSpPr>
        <p:spPr>
          <a:xfrm>
            <a:off x="4227569" y="3339732"/>
            <a:ext cx="2073836" cy="1221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08AAE43-9EAD-46E3-B7AE-87B9B9716FB6}"/>
              </a:ext>
            </a:extLst>
          </p:cNvPr>
          <p:cNvCxnSpPr>
            <a:cxnSpLocks/>
          </p:cNvCxnSpPr>
          <p:nvPr/>
        </p:nvCxnSpPr>
        <p:spPr>
          <a:xfrm>
            <a:off x="6301405" y="3950278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6886E-8789-44AA-A12A-9D6FA0395EAF}"/>
              </a:ext>
            </a:extLst>
          </p:cNvPr>
          <p:cNvSpPr txBox="1"/>
          <p:nvPr/>
        </p:nvSpPr>
        <p:spPr>
          <a:xfrm>
            <a:off x="6519045" y="3691776"/>
            <a:ext cx="9300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(Height, Width)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D1FE4B-BAF8-46A3-939B-D55AFF821699}"/>
              </a:ext>
            </a:extLst>
          </p:cNvPr>
          <p:cNvSpPr txBox="1"/>
          <p:nvPr/>
        </p:nvSpPr>
        <p:spPr>
          <a:xfrm>
            <a:off x="6297620" y="3993337"/>
            <a:ext cx="1378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픽셀 별 </a:t>
            </a:r>
            <a:r>
              <a:rPr lang="en-US" altLang="ko-KR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Entropy</a:t>
            </a:r>
            <a:r>
              <a:rPr lang="ko-KR" altLang="en-US" sz="800" b="1" dirty="0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합 저장됨</a:t>
            </a:r>
            <a:endParaRPr lang="en-US" altLang="ko-KR" sz="800" b="1" dirty="0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297448-B63C-4973-9F22-583073324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" t="7402" r="80454" b="21323"/>
          <a:stretch/>
        </p:blipFill>
        <p:spPr>
          <a:xfrm>
            <a:off x="1235691" y="1803400"/>
            <a:ext cx="1559859" cy="1147483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7D33493-BA58-4385-8DEC-930EEDA4437B}"/>
              </a:ext>
            </a:extLst>
          </p:cNvPr>
          <p:cNvCxnSpPr>
            <a:cxnSpLocks/>
          </p:cNvCxnSpPr>
          <p:nvPr/>
        </p:nvCxnSpPr>
        <p:spPr>
          <a:xfrm>
            <a:off x="2850269" y="2377143"/>
            <a:ext cx="1371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4262C8F-2214-4127-BF46-89C56D1062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00" t="7402" r="23144" b="21323"/>
          <a:stretch/>
        </p:blipFill>
        <p:spPr>
          <a:xfrm>
            <a:off x="7706406" y="3376535"/>
            <a:ext cx="1559859" cy="11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0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8F48D2-CA09-482F-8B8B-44B90088F7CD}"/>
              </a:ext>
            </a:extLst>
          </p:cNvPr>
          <p:cNvGrpSpPr/>
          <p:nvPr/>
        </p:nvGrpSpPr>
        <p:grpSpPr>
          <a:xfrm>
            <a:off x="2173850" y="537883"/>
            <a:ext cx="2647950" cy="5953000"/>
            <a:chOff x="1319214" y="669365"/>
            <a:chExt cx="2647950" cy="5953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348D10-7C07-4F10-8A4F-6CE58B225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83" t="933" r="854" b="880"/>
            <a:stretch/>
          </p:blipFill>
          <p:spPr>
            <a:xfrm>
              <a:off x="1319214" y="669365"/>
              <a:ext cx="2647950" cy="552225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C1687-0110-4F8B-BD9E-F178F0093552}"/>
                </a:ext>
              </a:extLst>
            </p:cNvPr>
            <p:cNvSpPr txBox="1"/>
            <p:nvPr/>
          </p:nvSpPr>
          <p:spPr>
            <a:xfrm>
              <a:off x="1710562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44362.49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96F2F1-DDB3-44D9-A2B7-9E2063573A67}"/>
              </a:ext>
            </a:extLst>
          </p:cNvPr>
          <p:cNvGrpSpPr/>
          <p:nvPr/>
        </p:nvGrpSpPr>
        <p:grpSpPr>
          <a:xfrm>
            <a:off x="5151718" y="537883"/>
            <a:ext cx="2348754" cy="5953000"/>
            <a:chOff x="4297082" y="669365"/>
            <a:chExt cx="2348754" cy="59530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AACFF8-9A23-4BD0-860B-56CFD4DF1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04" t="933" r="1946" b="900"/>
            <a:stretch/>
          </p:blipFill>
          <p:spPr>
            <a:xfrm>
              <a:off x="4297082" y="669365"/>
              <a:ext cx="2348754" cy="55222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8A06E5-76BF-4415-929E-A177390CBC1A}"/>
                </a:ext>
              </a:extLst>
            </p:cNvPr>
            <p:cNvSpPr txBox="1"/>
            <p:nvPr/>
          </p:nvSpPr>
          <p:spPr>
            <a:xfrm>
              <a:off x="4482727" y="6299200"/>
              <a:ext cx="197746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140317.73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EEEC22-1000-4F00-81E1-8ED76AB73B8C}"/>
              </a:ext>
            </a:extLst>
          </p:cNvPr>
          <p:cNvGrpSpPr/>
          <p:nvPr/>
        </p:nvGrpSpPr>
        <p:grpSpPr>
          <a:xfrm>
            <a:off x="7954683" y="537883"/>
            <a:ext cx="2348754" cy="5953000"/>
            <a:chOff x="7100047" y="669365"/>
            <a:chExt cx="2348754" cy="59530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1FAF2BA-F0BE-4E1E-B75D-2E80BA9A4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0" t="1194" r="2091" b="1141"/>
            <a:stretch/>
          </p:blipFill>
          <p:spPr>
            <a:xfrm>
              <a:off x="7100047" y="669365"/>
              <a:ext cx="2348754" cy="552225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83DAB-948C-4CDF-B95C-E6B4A09F1589}"/>
                </a:ext>
              </a:extLst>
            </p:cNvPr>
            <p:cNvSpPr txBox="1"/>
            <p:nvPr/>
          </p:nvSpPr>
          <p:spPr>
            <a:xfrm>
              <a:off x="7341797" y="6299200"/>
              <a:ext cx="186525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Entropy : 141552.5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28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49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2021-12-26T14:57:42Z</dcterms:created>
  <dcterms:modified xsi:type="dcterms:W3CDTF">2021-12-31T10:58:13Z</dcterms:modified>
</cp:coreProperties>
</file>