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9" r:id="rId4"/>
    <p:sldId id="260" r:id="rId5"/>
    <p:sldId id="262" r:id="rId6"/>
    <p:sldId id="263" r:id="rId7"/>
    <p:sldId id="261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2706" y="144"/>
      </p:cViewPr>
      <p:guideLst>
        <p:guide orient="horz" pos="211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C3B7-5E69-B0E8-9776-6948CDF5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04F8-1367-AE2E-131C-F5D1D26A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4B255-BC8A-806A-9F15-6A5066C2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8E5C-3923-6763-7D1D-1B383C41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BEAC-EBFC-291E-7725-FD300F12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CECF-4602-AF78-A3A1-40C2C852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3BD3F-59FB-E9ED-2AFB-D37536C2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FCFC-BE15-7DAF-6B51-CEFA500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6D3C2-A531-3C02-5D0E-1A5E53D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45B4C-072A-B391-F71C-513B44DC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535AE-3F5E-B0C1-7F6F-B73EF89F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08889-38B5-7AAC-E16D-AE06D045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49B1-2E8B-434D-A880-4F9BF9C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22A1-7C5A-3ABA-B75C-B8841BBF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B8FF1-0D43-A112-E4D8-F9E87E2B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C39A-0465-E310-B513-0B79899A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DC9F-CBAD-72D1-BC50-A8214914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18F9-E96F-227F-DAD7-12117236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C00C0-5D70-FFD5-201C-A37B49E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3BBDB-C9B2-0420-1315-17482BB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F1081-28F9-198A-1B5E-B0DF549B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9EDC-F718-3066-965D-5487121F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C73CA-AC16-10B7-24C7-A8318E4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769AC-CBE4-E1A1-1904-C240184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BFF77-0237-A57A-4B45-A64F8B1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D595-9A0C-2431-5187-A71BFD5B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8517-63AD-B4F3-EB1F-8E77D621F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6F309-37D3-4BD1-6ECB-987D16D5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61254-E2A5-15C6-AACC-63F3A6D3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BC5DA-B286-35E8-3812-759DD3B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A3AC7-CE8B-E743-68AE-052414DB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B13-7C13-C9C0-5D45-F6EE34B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809E0-E44B-4B27-3AD6-90CD8C76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AEAA3-555C-837D-82C6-364CE678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D3E13-8376-982F-9132-B4504430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659D6-CC84-585F-7FAD-62C26757D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10FDB-DFB1-37A4-1A13-11B4EC96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2AACB-F32E-344C-BD7F-C7F0DBF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A7AD8-1552-F759-C66C-72D4D4FB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9755-B0B6-A503-0FC1-C52F03D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91063-B9BC-B705-5E22-95F9D3D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5F1F1A-5773-04D5-7F13-C8C5293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31C2B0-C12E-A68A-F379-F321530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75BDE-4BEF-BC0E-7804-68877BA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3F880E-602E-E462-A6BD-CAECDE7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DA2C6-7291-64EC-FB47-C9CDF6F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5CA2-8B72-E388-A171-F1222687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034B1-67AE-90C4-46DF-FF7E4D4E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50EE5-8EBF-927D-63A1-D9B53310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A9E53-C324-B8A4-2303-04987946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CF88A-342E-EFAB-AD4F-D2104A3F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92C8E-1231-67AE-042C-07D77E8E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4E7D-E2C1-E1B0-1D7E-B782FB1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A5B2F-F155-9125-BA80-F9D60503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9EFDC-C8CC-CFD2-7973-6D0EF7A3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D46BC-9457-B240-B123-EA3C13F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667F5-CA60-ACC5-5B5F-CF66B7BE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BD3D5-B24B-2B75-DCD3-95E31D5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44C7E-8CC1-0B83-C460-0B63C5B9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11E2-90EE-15DC-ED22-DE883ADD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0BBB2-9E35-680F-FAFF-CB6B01BE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5352-A77C-4634-9073-FC19B359A977}" type="datetimeFigureOut">
              <a:rPr lang="ko-KR" altLang="en-US" smtClean="0"/>
              <a:t>2023-10-02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B6FB0-3AE3-7C35-2CBE-211B99D93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F4715-7065-C7B5-BFAF-D68922CA3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ANSAC flowchart">
            <a:extLst>
              <a:ext uri="{FF2B5EF4-FFF2-40B4-BE49-F238E27FC236}">
                <a16:creationId xmlns:a16="http://schemas.microsoft.com/office/drawing/2014/main" id="{A0A9CDF0-0CA5-F95D-BBE8-6D31486E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456" y="839274"/>
            <a:ext cx="3238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7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CB40F18-A21E-1B23-A9BC-3900BAB5D2AD}"/>
              </a:ext>
            </a:extLst>
          </p:cNvPr>
          <p:cNvGrpSpPr/>
          <p:nvPr/>
        </p:nvGrpSpPr>
        <p:grpSpPr>
          <a:xfrm>
            <a:off x="836076" y="933450"/>
            <a:ext cx="10519848" cy="4506226"/>
            <a:chOff x="1157287" y="247650"/>
            <a:chExt cx="10519848" cy="450622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4325CD8-F172-58F0-9D93-D599CAC21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40" t="8753" r="56418" b="71806"/>
            <a:stretch/>
          </p:blipFill>
          <p:spPr>
            <a:xfrm>
              <a:off x="1157288" y="247650"/>
              <a:ext cx="3081337" cy="133324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8597897-5CDC-0848-65CC-7E0CC09C8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295" t="9602" r="19818" b="48057"/>
            <a:stretch/>
          </p:blipFill>
          <p:spPr>
            <a:xfrm>
              <a:off x="9412889" y="2525154"/>
              <a:ext cx="2264246" cy="1116614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0F10A00-08E1-C6CF-5609-B0AE8BDD3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865" t="8753" r="6095" b="68330"/>
            <a:stretch/>
          </p:blipFill>
          <p:spPr>
            <a:xfrm>
              <a:off x="5204125" y="247650"/>
              <a:ext cx="3081337" cy="1571626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BD74B16-44B1-2CA3-AA38-AEA2021FA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66" t="62538" r="56494" b="5030"/>
            <a:stretch/>
          </p:blipFill>
          <p:spPr>
            <a:xfrm>
              <a:off x="1157287" y="2529660"/>
              <a:ext cx="3081337" cy="2224216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188BE487-F129-F10D-8599-1B235FBE5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9837" t="62538" r="6123" b="5030"/>
            <a:stretch/>
          </p:blipFill>
          <p:spPr>
            <a:xfrm>
              <a:off x="5204125" y="2529660"/>
              <a:ext cx="3081337" cy="2224216"/>
            </a:xfrm>
            <a:prstGeom prst="rect">
              <a:avLst/>
            </a:prstGeom>
          </p:spPr>
        </p:pic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253AC7CD-EC08-D168-1B7A-1C9DB7154C19}"/>
                </a:ext>
              </a:extLst>
            </p:cNvPr>
            <p:cNvSpPr/>
            <p:nvPr/>
          </p:nvSpPr>
          <p:spPr>
            <a:xfrm>
              <a:off x="4483507" y="518854"/>
              <a:ext cx="475735" cy="6054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AD0B880-3062-5A12-957D-D880ACC126D9}"/>
                </a:ext>
              </a:extLst>
            </p:cNvPr>
            <p:cNvSpPr/>
            <p:nvPr/>
          </p:nvSpPr>
          <p:spPr>
            <a:xfrm>
              <a:off x="8530345" y="518853"/>
              <a:ext cx="475735" cy="6054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화살표: 오른쪽 18">
              <a:extLst>
                <a:ext uri="{FF2B5EF4-FFF2-40B4-BE49-F238E27FC236}">
                  <a16:creationId xmlns:a16="http://schemas.microsoft.com/office/drawing/2014/main" id="{0987B69B-D05E-7E2D-2F04-2546FC61EDA1}"/>
                </a:ext>
              </a:extLst>
            </p:cNvPr>
            <p:cNvSpPr/>
            <p:nvPr/>
          </p:nvSpPr>
          <p:spPr>
            <a:xfrm>
              <a:off x="4483507" y="2785226"/>
              <a:ext cx="475735" cy="6054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화살표: 오른쪽 19">
              <a:extLst>
                <a:ext uri="{FF2B5EF4-FFF2-40B4-BE49-F238E27FC236}">
                  <a16:creationId xmlns:a16="http://schemas.microsoft.com/office/drawing/2014/main" id="{A99FB598-C6AB-6294-12B4-EDEC18E6CB11}"/>
                </a:ext>
              </a:extLst>
            </p:cNvPr>
            <p:cNvSpPr/>
            <p:nvPr/>
          </p:nvSpPr>
          <p:spPr>
            <a:xfrm>
              <a:off x="8530345" y="2785226"/>
              <a:ext cx="475735" cy="6054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3836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AB1EA50-6704-C06F-D0A4-691AC7412DD8}"/>
              </a:ext>
            </a:extLst>
          </p:cNvPr>
          <p:cNvGrpSpPr/>
          <p:nvPr/>
        </p:nvGrpSpPr>
        <p:grpSpPr>
          <a:xfrm>
            <a:off x="-666052" y="1769718"/>
            <a:ext cx="13524104" cy="3028140"/>
            <a:chOff x="117389" y="2406091"/>
            <a:chExt cx="13524104" cy="302814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9F57D8F-C66A-C256-04AF-8A9FB7A54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42" t="8919" r="56838" b="54775"/>
            <a:stretch/>
          </p:blipFill>
          <p:spPr>
            <a:xfrm>
              <a:off x="117389" y="2406091"/>
              <a:ext cx="3688492" cy="2489888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F863CCC-7605-CE5B-0527-D88C3C4A7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6056" t="8919" r="6024" b="54775"/>
            <a:stretch/>
          </p:blipFill>
          <p:spPr>
            <a:xfrm>
              <a:off x="5010664" y="2406091"/>
              <a:ext cx="3688492" cy="24898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236A156-631B-C8F3-3D87-1B089F784A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257" t="58756" r="56823" b="4938"/>
            <a:stretch/>
          </p:blipFill>
          <p:spPr>
            <a:xfrm>
              <a:off x="9903940" y="2406091"/>
              <a:ext cx="3688492" cy="2489888"/>
            </a:xfrm>
            <a:prstGeom prst="rect">
              <a:avLst/>
            </a:prstGeom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90755F3C-722D-72D7-FC73-231DB42CDD11}"/>
                </a:ext>
              </a:extLst>
            </p:cNvPr>
            <p:cNvSpPr/>
            <p:nvPr/>
          </p:nvSpPr>
          <p:spPr>
            <a:xfrm>
              <a:off x="4170405" y="3348294"/>
              <a:ext cx="475735" cy="6054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B7735628-DAEF-D752-963F-4F8A7AB86EDF}"/>
                </a:ext>
              </a:extLst>
            </p:cNvPr>
            <p:cNvSpPr/>
            <p:nvPr/>
          </p:nvSpPr>
          <p:spPr>
            <a:xfrm>
              <a:off x="9063680" y="3348294"/>
              <a:ext cx="475735" cy="60548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2DFEAD-412F-18ED-2A79-4A41F01FCC12}"/>
                </a:ext>
              </a:extLst>
            </p:cNvPr>
            <p:cNvSpPr txBox="1"/>
            <p:nvPr/>
          </p:nvSpPr>
          <p:spPr>
            <a:xfrm>
              <a:off x="943087" y="5053913"/>
              <a:ext cx="2037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 Point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추출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923EFF-4FDF-4FF0-186F-CBE18D31A284}"/>
                </a:ext>
              </a:extLst>
            </p:cNvPr>
            <p:cNvSpPr txBox="1"/>
            <p:nvPr/>
          </p:nvSpPr>
          <p:spPr>
            <a:xfrm>
              <a:off x="5836362" y="5064899"/>
              <a:ext cx="20249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Feature Matching</a:t>
              </a:r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23673B-0E8C-C862-228B-11D31D27D99F}"/>
                </a:ext>
              </a:extLst>
            </p:cNvPr>
            <p:cNvSpPr txBox="1"/>
            <p:nvPr/>
          </p:nvSpPr>
          <p:spPr>
            <a:xfrm>
              <a:off x="9854879" y="5064899"/>
              <a:ext cx="3786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Inlier(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초록색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/ Outlier (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빨간색</a:t>
              </a:r>
              <a:r>
                <a:rPr lang="en-US" altLang="ko-KR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  <a:r>
                <a: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분리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010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B5245E-2724-BF5E-015E-AB7645551B7A}"/>
              </a:ext>
            </a:extLst>
          </p:cNvPr>
          <p:cNvGrpSpPr/>
          <p:nvPr/>
        </p:nvGrpSpPr>
        <p:grpSpPr>
          <a:xfrm>
            <a:off x="516182" y="788306"/>
            <a:ext cx="3322456" cy="4848902"/>
            <a:chOff x="1782749" y="1004549"/>
            <a:chExt cx="3322456" cy="4848902"/>
          </a:xfrm>
        </p:grpSpPr>
        <p:pic>
          <p:nvPicPr>
            <p:cNvPr id="5" name="그림 4" descr="텍스트, 도표, 스케치이(가) 표시된 사진&#10;&#10;자동 생성된 설명">
              <a:extLst>
                <a:ext uri="{FF2B5EF4-FFF2-40B4-BE49-F238E27FC236}">
                  <a16:creationId xmlns:a16="http://schemas.microsoft.com/office/drawing/2014/main" id="{9CD52F92-B05F-B43E-5A78-C5399AC2E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2749" y="1004549"/>
              <a:ext cx="3238952" cy="484890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CB5A1D-6E82-8FE8-A7A5-A7FDA7BAD05C}"/>
                </a:ext>
              </a:extLst>
            </p:cNvPr>
            <p:cNvSpPr txBox="1"/>
            <p:nvPr/>
          </p:nvSpPr>
          <p:spPr>
            <a:xfrm>
              <a:off x="3735526" y="2113009"/>
              <a:ext cx="1179316" cy="432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500" dirty="0"/>
            </a:p>
            <a:p>
              <a:pPr algn="ctr"/>
              <a:r>
                <a:rPr lang="en-US" altLang="ko-KR" sz="1200" dirty="0"/>
                <a:t>Pick inliers</a:t>
              </a:r>
            </a:p>
            <a:p>
              <a:pPr algn="ctr"/>
              <a:endParaRPr lang="ko-KR" altLang="en-US" sz="5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00EE9AA5-F802-9826-1F00-216761B4A123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flipV="1">
              <a:off x="3305432" y="2329251"/>
              <a:ext cx="430094" cy="347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062A015-F7DB-3FFE-4B9A-2887C0DB010E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305432" y="1950775"/>
              <a:ext cx="430094" cy="37847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1F73BC-B43D-682F-2D2F-BE7A708FFFAE}"/>
                </a:ext>
              </a:extLst>
            </p:cNvPr>
            <p:cNvSpPr txBox="1"/>
            <p:nvPr/>
          </p:nvSpPr>
          <p:spPr>
            <a:xfrm>
              <a:off x="3545163" y="2545492"/>
              <a:ext cx="1560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 recursive iterations</a:t>
              </a:r>
              <a:endParaRPr lang="ko-KR" altLang="en-US" sz="11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4D6665-ADED-29B7-8401-1AF9BA256F18}"/>
                </a:ext>
              </a:extLst>
            </p:cNvPr>
            <p:cNvSpPr txBox="1"/>
            <p:nvPr/>
          </p:nvSpPr>
          <p:spPr>
            <a:xfrm>
              <a:off x="2811485" y="2904894"/>
              <a:ext cx="19207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After M recursive iterations</a:t>
              </a:r>
              <a:endParaRPr lang="ko-KR" altLang="en-US" sz="11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C9F51D2-99E2-E3DA-E26C-82FF0CB5480A}"/>
                </a:ext>
              </a:extLst>
            </p:cNvPr>
            <p:cNvSpPr/>
            <p:nvPr/>
          </p:nvSpPr>
          <p:spPr>
            <a:xfrm>
              <a:off x="2224215" y="1699895"/>
              <a:ext cx="2809842" cy="12525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E6031BC4-12F2-8340-B162-314CE674A9C1}"/>
              </a:ext>
            </a:extLst>
          </p:cNvPr>
          <p:cNvGrpSpPr/>
          <p:nvPr/>
        </p:nvGrpSpPr>
        <p:grpSpPr>
          <a:xfrm>
            <a:off x="5509436" y="-144285"/>
            <a:ext cx="2045616" cy="9531768"/>
            <a:chOff x="5712072" y="-992615"/>
            <a:chExt cx="2045616" cy="9531768"/>
          </a:xfrm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EF5F5C65-4E07-2DBD-FAEE-B224D62D4610}"/>
                </a:ext>
              </a:extLst>
            </p:cNvPr>
            <p:cNvSpPr/>
            <p:nvPr/>
          </p:nvSpPr>
          <p:spPr>
            <a:xfrm>
              <a:off x="6304236" y="-992615"/>
              <a:ext cx="1270455" cy="467168"/>
            </a:xfrm>
            <a:prstGeom prst="parallelogram">
              <a:avLst>
                <a:gd name="adj" fmla="val 28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①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Random sampling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7" name="순서도: 처리 26">
              <a:extLst>
                <a:ext uri="{FF2B5EF4-FFF2-40B4-BE49-F238E27FC236}">
                  <a16:creationId xmlns:a16="http://schemas.microsoft.com/office/drawing/2014/main" id="{2D49B0DD-1FEB-3A24-6DE1-5AB58607D1A5}"/>
                </a:ext>
              </a:extLst>
            </p:cNvPr>
            <p:cNvSpPr/>
            <p:nvPr/>
          </p:nvSpPr>
          <p:spPr>
            <a:xfrm>
              <a:off x="6304236" y="-333917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②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Estimate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0" name="순서도: 처리 29">
              <a:extLst>
                <a:ext uri="{FF2B5EF4-FFF2-40B4-BE49-F238E27FC236}">
                  <a16:creationId xmlns:a16="http://schemas.microsoft.com/office/drawing/2014/main" id="{E78B9B1A-DE0C-CC77-7428-BC71F03531CB}"/>
                </a:ext>
              </a:extLst>
            </p:cNvPr>
            <p:cNvSpPr/>
            <p:nvPr/>
          </p:nvSpPr>
          <p:spPr>
            <a:xfrm>
              <a:off x="6304236" y="321138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③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 number of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1" name="순서도: 처리 30">
              <a:extLst>
                <a:ext uri="{FF2B5EF4-FFF2-40B4-BE49-F238E27FC236}">
                  <a16:creationId xmlns:a16="http://schemas.microsoft.com/office/drawing/2014/main" id="{E11CDD16-6B44-B46A-27A4-8A7545E58E42}"/>
                </a:ext>
              </a:extLst>
            </p:cNvPr>
            <p:cNvSpPr/>
            <p:nvPr/>
          </p:nvSpPr>
          <p:spPr>
            <a:xfrm>
              <a:off x="6304236" y="1811819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⑤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Random sampling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within inliers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C8CF9F72-1EBE-BA5A-998C-4CA69E96A29E}"/>
                </a:ext>
              </a:extLst>
            </p:cNvPr>
            <p:cNvSpPr/>
            <p:nvPr/>
          </p:nvSpPr>
          <p:spPr>
            <a:xfrm>
              <a:off x="6121238" y="952242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④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56AB1949-9150-E091-BAD7-14B88EC24C4B}"/>
                </a:ext>
              </a:extLst>
            </p:cNvPr>
            <p:cNvCxnSpPr>
              <a:stCxn id="32" idx="1"/>
            </p:cNvCxnSpPr>
            <p:nvPr/>
          </p:nvCxnSpPr>
          <p:spPr>
            <a:xfrm flipH="1">
              <a:off x="5877017" y="1286698"/>
              <a:ext cx="244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ECAFCFE-B29A-07FC-F0FA-A20D06CAA0C8}"/>
                </a:ext>
              </a:extLst>
            </p:cNvPr>
            <p:cNvCxnSpPr>
              <a:cxnSpLocks/>
            </p:cNvCxnSpPr>
            <p:nvPr/>
          </p:nvCxnSpPr>
          <p:spPr>
            <a:xfrm>
              <a:off x="5877017" y="-759031"/>
              <a:ext cx="0" cy="8334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67AE0CA-1552-DED8-4A86-84C6C24CAD2B}"/>
                </a:ext>
              </a:extLst>
            </p:cNvPr>
            <p:cNvCxnSpPr>
              <a:cxnSpLocks/>
              <a:endCxn id="26" idx="5"/>
            </p:cNvCxnSpPr>
            <p:nvPr/>
          </p:nvCxnSpPr>
          <p:spPr>
            <a:xfrm>
              <a:off x="5877017" y="-760442"/>
              <a:ext cx="493220" cy="1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00738882-1019-0EC6-05D9-45276CE2570F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-525447"/>
              <a:ext cx="0" cy="1915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A63F332-7457-FE64-063D-7946811AA202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133251"/>
              <a:ext cx="0" cy="1878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CE7E0AC0-5445-B797-9572-8EF195B99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39463" y="788306"/>
              <a:ext cx="1" cy="1639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순서도: 처리 56">
              <a:extLst>
                <a:ext uri="{FF2B5EF4-FFF2-40B4-BE49-F238E27FC236}">
                  <a16:creationId xmlns:a16="http://schemas.microsoft.com/office/drawing/2014/main" id="{7C487467-6836-1B21-3969-93A6166B3456}"/>
                </a:ext>
              </a:extLst>
            </p:cNvPr>
            <p:cNvSpPr/>
            <p:nvPr/>
          </p:nvSpPr>
          <p:spPr>
            <a:xfrm>
              <a:off x="6304236" y="2440145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⑥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Fit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within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8" name="순서도: 처리 57">
              <a:extLst>
                <a:ext uri="{FF2B5EF4-FFF2-40B4-BE49-F238E27FC236}">
                  <a16:creationId xmlns:a16="http://schemas.microsoft.com/office/drawing/2014/main" id="{8BBDDC5F-B4E0-2FE0-545D-D6B95D880173}"/>
                </a:ext>
              </a:extLst>
            </p:cNvPr>
            <p:cNvSpPr/>
            <p:nvPr/>
          </p:nvSpPr>
          <p:spPr>
            <a:xfrm>
              <a:off x="6304236" y="3068471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⑦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Count number of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순서도: 처리 58">
              <a:extLst>
                <a:ext uri="{FF2B5EF4-FFF2-40B4-BE49-F238E27FC236}">
                  <a16:creationId xmlns:a16="http://schemas.microsoft.com/office/drawing/2014/main" id="{9822A2AF-BF49-6531-2C7F-20C70707CE59}"/>
                </a:ext>
              </a:extLst>
            </p:cNvPr>
            <p:cNvSpPr/>
            <p:nvPr/>
          </p:nvSpPr>
          <p:spPr>
            <a:xfrm>
              <a:off x="6304236" y="4526867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⑨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0" name="다이아몬드 59">
              <a:extLst>
                <a:ext uri="{FF2B5EF4-FFF2-40B4-BE49-F238E27FC236}">
                  <a16:creationId xmlns:a16="http://schemas.microsoft.com/office/drawing/2014/main" id="{B3EF8F3A-F124-1F7E-541F-F0F752813FEB}"/>
                </a:ext>
              </a:extLst>
            </p:cNvPr>
            <p:cNvSpPr/>
            <p:nvPr/>
          </p:nvSpPr>
          <p:spPr>
            <a:xfrm>
              <a:off x="6121238" y="3696797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⑧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A5913802-8024-9E36-6034-2C5902F93232}"/>
                </a:ext>
              </a:extLst>
            </p:cNvPr>
            <p:cNvCxnSpPr>
              <a:cxnSpLocks/>
              <a:stCxn id="60" idx="1"/>
            </p:cNvCxnSpPr>
            <p:nvPr/>
          </p:nvCxnSpPr>
          <p:spPr>
            <a:xfrm flipH="1">
              <a:off x="5877017" y="4031253"/>
              <a:ext cx="24422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순서도: 처리 63">
              <a:extLst>
                <a:ext uri="{FF2B5EF4-FFF2-40B4-BE49-F238E27FC236}">
                  <a16:creationId xmlns:a16="http://schemas.microsoft.com/office/drawing/2014/main" id="{DCD3EE62-77E4-0892-34C2-FDA0F30AF9AC}"/>
                </a:ext>
              </a:extLst>
            </p:cNvPr>
            <p:cNvSpPr/>
            <p:nvPr/>
          </p:nvSpPr>
          <p:spPr>
            <a:xfrm>
              <a:off x="6304236" y="5155193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⑩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Local optimization with inliers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6" name="다이아몬드 65">
              <a:extLst>
                <a:ext uri="{FF2B5EF4-FFF2-40B4-BE49-F238E27FC236}">
                  <a16:creationId xmlns:a16="http://schemas.microsoft.com/office/drawing/2014/main" id="{A253D61A-EAC0-8BA6-C3E0-19A21483444A}"/>
                </a:ext>
              </a:extLst>
            </p:cNvPr>
            <p:cNvSpPr/>
            <p:nvPr/>
          </p:nvSpPr>
          <p:spPr>
            <a:xfrm>
              <a:off x="6121238" y="5783519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⑪ </a:t>
              </a: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Maximum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8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Inliers ?</a:t>
              </a:r>
              <a:endParaRPr lang="ko-KR" altLang="en-US" sz="8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B6B625AF-7742-A5FA-7FC6-EF704AA32A00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5877017" y="7575624"/>
              <a:ext cx="244221" cy="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순서도: 처리 69">
              <a:extLst>
                <a:ext uri="{FF2B5EF4-FFF2-40B4-BE49-F238E27FC236}">
                  <a16:creationId xmlns:a16="http://schemas.microsoft.com/office/drawing/2014/main" id="{C29B0C74-A246-3A7A-B89F-54632F3D7130}"/>
                </a:ext>
              </a:extLst>
            </p:cNvPr>
            <p:cNvSpPr/>
            <p:nvPr/>
          </p:nvSpPr>
          <p:spPr>
            <a:xfrm>
              <a:off x="6304236" y="6613589"/>
              <a:ext cx="1270455" cy="46716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⑫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71" name="다이아몬드 70">
              <a:extLst>
                <a:ext uri="{FF2B5EF4-FFF2-40B4-BE49-F238E27FC236}">
                  <a16:creationId xmlns:a16="http://schemas.microsoft.com/office/drawing/2014/main" id="{C661692E-26C2-E410-6561-45EF3DF67C36}"/>
                </a:ext>
              </a:extLst>
            </p:cNvPr>
            <p:cNvSpPr/>
            <p:nvPr/>
          </p:nvSpPr>
          <p:spPr>
            <a:xfrm>
              <a:off x="6121238" y="7241915"/>
              <a:ext cx="1636450" cy="668912"/>
            </a:xfrm>
            <a:prstGeom prst="diamon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⑬ </a:t>
              </a:r>
              <a:r>
                <a:rPr lang="en-US" altLang="ko-KR" sz="7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 iterations ?</a:t>
              </a:r>
              <a:endParaRPr lang="ko-KR" altLang="en-US" sz="7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19370A8-8C5D-EE78-93D3-7EDB84BE9D4F}"/>
                </a:ext>
              </a:extLst>
            </p:cNvPr>
            <p:cNvCxnSpPr>
              <a:cxnSpLocks/>
              <a:stCxn id="66" idx="1"/>
            </p:cNvCxnSpPr>
            <p:nvPr/>
          </p:nvCxnSpPr>
          <p:spPr>
            <a:xfrm flipH="1" flipV="1">
              <a:off x="5877017" y="6116481"/>
              <a:ext cx="244221" cy="14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평행 사변형 75">
              <a:extLst>
                <a:ext uri="{FF2B5EF4-FFF2-40B4-BE49-F238E27FC236}">
                  <a16:creationId xmlns:a16="http://schemas.microsoft.com/office/drawing/2014/main" id="{B94B20FD-8904-B333-278E-17BA5C97BFBB}"/>
                </a:ext>
              </a:extLst>
            </p:cNvPr>
            <p:cNvSpPr/>
            <p:nvPr/>
          </p:nvSpPr>
          <p:spPr>
            <a:xfrm>
              <a:off x="6304236" y="8071985"/>
              <a:ext cx="1270455" cy="467168"/>
            </a:xfrm>
            <a:prstGeom prst="parallelogram">
              <a:avLst>
                <a:gd name="adj" fmla="val 2825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ko-KR" altLang="en-US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⑭ </a:t>
              </a:r>
              <a:r>
                <a:rPr lang="en-US" altLang="ko-KR" sz="900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Save model parameters</a:t>
              </a:r>
              <a:endParaRPr lang="ko-KR" altLang="en-US" sz="9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BDCF775C-14B4-46B7-9E0D-29666C68CD73}"/>
                </a:ext>
              </a:extLst>
            </p:cNvPr>
            <p:cNvCxnSpPr>
              <a:cxnSpLocks/>
            </p:cNvCxnSpPr>
            <p:nvPr/>
          </p:nvCxnSpPr>
          <p:spPr>
            <a:xfrm>
              <a:off x="6939463" y="1621154"/>
              <a:ext cx="1" cy="1906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F1A3227B-89CC-ED1C-77DC-45FEDAC23BA2}"/>
                </a:ext>
              </a:extLst>
            </p:cNvPr>
            <p:cNvCxnSpPr>
              <a:cxnSpLocks/>
              <a:stCxn id="31" idx="2"/>
              <a:endCxn id="57" idx="0"/>
            </p:cNvCxnSpPr>
            <p:nvPr/>
          </p:nvCxnSpPr>
          <p:spPr>
            <a:xfrm>
              <a:off x="6939464" y="2278987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68F34955-FBA8-D6B4-4726-085CB3C80120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6939464" y="2907313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E73E4E9C-C485-6764-9148-9463C40BA893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 flipH="1">
              <a:off x="6939463" y="3535639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6BA18C50-86E4-CF91-2974-1FB5FED68B0E}"/>
                </a:ext>
              </a:extLst>
            </p:cNvPr>
            <p:cNvCxnSpPr>
              <a:cxnSpLocks/>
              <a:stCxn id="60" idx="2"/>
              <a:endCxn id="59" idx="0"/>
            </p:cNvCxnSpPr>
            <p:nvPr/>
          </p:nvCxnSpPr>
          <p:spPr>
            <a:xfrm>
              <a:off x="6939463" y="4365709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A32671F7-FF72-CC03-7642-8CDA26324A8E}"/>
                </a:ext>
              </a:extLst>
            </p:cNvPr>
            <p:cNvCxnSpPr>
              <a:cxnSpLocks/>
              <a:stCxn id="59" idx="2"/>
              <a:endCxn id="64" idx="0"/>
            </p:cNvCxnSpPr>
            <p:nvPr/>
          </p:nvCxnSpPr>
          <p:spPr>
            <a:xfrm>
              <a:off x="6939464" y="4994035"/>
              <a:ext cx="0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32D97BC-A89C-2044-0C08-05C03EBDC44C}"/>
                </a:ext>
              </a:extLst>
            </p:cNvPr>
            <p:cNvCxnSpPr>
              <a:cxnSpLocks/>
              <a:stCxn id="64" idx="2"/>
              <a:endCxn id="66" idx="0"/>
            </p:cNvCxnSpPr>
            <p:nvPr/>
          </p:nvCxnSpPr>
          <p:spPr>
            <a:xfrm flipH="1">
              <a:off x="6939463" y="5622361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1F22CF85-4FFF-EC64-7C2B-2B2EC87C4EFE}"/>
                </a:ext>
              </a:extLst>
            </p:cNvPr>
            <p:cNvCxnSpPr>
              <a:cxnSpLocks/>
              <a:stCxn id="66" idx="2"/>
              <a:endCxn id="70" idx="0"/>
            </p:cNvCxnSpPr>
            <p:nvPr/>
          </p:nvCxnSpPr>
          <p:spPr>
            <a:xfrm>
              <a:off x="6939463" y="6452431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E8150642-747F-A7FF-E1B9-E031B4A6FDAA}"/>
                </a:ext>
              </a:extLst>
            </p:cNvPr>
            <p:cNvCxnSpPr>
              <a:cxnSpLocks/>
              <a:stCxn id="70" idx="2"/>
              <a:endCxn id="71" idx="0"/>
            </p:cNvCxnSpPr>
            <p:nvPr/>
          </p:nvCxnSpPr>
          <p:spPr>
            <a:xfrm flipH="1">
              <a:off x="6939463" y="7080757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CA453DE3-94CC-105A-CB32-E73DF4FA66BB}"/>
                </a:ext>
              </a:extLst>
            </p:cNvPr>
            <p:cNvCxnSpPr>
              <a:cxnSpLocks/>
              <a:stCxn id="71" idx="2"/>
              <a:endCxn id="76" idx="0"/>
            </p:cNvCxnSpPr>
            <p:nvPr/>
          </p:nvCxnSpPr>
          <p:spPr>
            <a:xfrm>
              <a:off x="6939463" y="7910827"/>
              <a:ext cx="1" cy="1611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순서도: 처리 107">
              <a:extLst>
                <a:ext uri="{FF2B5EF4-FFF2-40B4-BE49-F238E27FC236}">
                  <a16:creationId xmlns:a16="http://schemas.microsoft.com/office/drawing/2014/main" id="{B6B7D966-A24E-A3A0-C4BB-D3DE9720924A}"/>
                </a:ext>
              </a:extLst>
            </p:cNvPr>
            <p:cNvSpPr/>
            <p:nvPr/>
          </p:nvSpPr>
          <p:spPr>
            <a:xfrm>
              <a:off x="6839986" y="1535932"/>
              <a:ext cx="587216" cy="3032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9" name="순서도: 처리 108">
              <a:extLst>
                <a:ext uri="{FF2B5EF4-FFF2-40B4-BE49-F238E27FC236}">
                  <a16:creationId xmlns:a16="http://schemas.microsoft.com/office/drawing/2014/main" id="{2602C5DD-D269-EDD3-53DE-D0C4AF4D9444}"/>
                </a:ext>
              </a:extLst>
            </p:cNvPr>
            <p:cNvSpPr/>
            <p:nvPr/>
          </p:nvSpPr>
          <p:spPr>
            <a:xfrm>
              <a:off x="6839986" y="4272855"/>
              <a:ext cx="587216" cy="303232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0" name="순서도: 처리 109">
              <a:extLst>
                <a:ext uri="{FF2B5EF4-FFF2-40B4-BE49-F238E27FC236}">
                  <a16:creationId xmlns:a16="http://schemas.microsoft.com/office/drawing/2014/main" id="{026A061A-5A20-D6C7-BD26-DD1AC7184B93}"/>
                </a:ext>
              </a:extLst>
            </p:cNvPr>
            <p:cNvSpPr/>
            <p:nvPr/>
          </p:nvSpPr>
          <p:spPr>
            <a:xfrm>
              <a:off x="6839986" y="639010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1" name="순서도: 처리 110">
              <a:extLst>
                <a:ext uri="{FF2B5EF4-FFF2-40B4-BE49-F238E27FC236}">
                  <a16:creationId xmlns:a16="http://schemas.microsoft.com/office/drawing/2014/main" id="{2367A831-A7CC-8688-E3B4-91E1E8313651}"/>
                </a:ext>
              </a:extLst>
            </p:cNvPr>
            <p:cNvSpPr/>
            <p:nvPr/>
          </p:nvSpPr>
          <p:spPr>
            <a:xfrm>
              <a:off x="6839986" y="7845622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Yes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2" name="순서도: 처리 111">
              <a:extLst>
                <a:ext uri="{FF2B5EF4-FFF2-40B4-BE49-F238E27FC236}">
                  <a16:creationId xmlns:a16="http://schemas.microsoft.com/office/drawing/2014/main" id="{9137AD16-455E-22A2-8F98-367041A35458}"/>
                </a:ext>
              </a:extLst>
            </p:cNvPr>
            <p:cNvSpPr/>
            <p:nvPr/>
          </p:nvSpPr>
          <p:spPr>
            <a:xfrm>
              <a:off x="5712072" y="7331006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3" name="순서도: 처리 112">
              <a:extLst>
                <a:ext uri="{FF2B5EF4-FFF2-40B4-BE49-F238E27FC236}">
                  <a16:creationId xmlns:a16="http://schemas.microsoft.com/office/drawing/2014/main" id="{02BE0DD0-8BB2-D3D8-D094-9BC322F8F523}"/>
                </a:ext>
              </a:extLst>
            </p:cNvPr>
            <p:cNvSpPr/>
            <p:nvPr/>
          </p:nvSpPr>
          <p:spPr>
            <a:xfrm>
              <a:off x="5712072" y="586912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4" name="순서도: 처리 113">
              <a:extLst>
                <a:ext uri="{FF2B5EF4-FFF2-40B4-BE49-F238E27FC236}">
                  <a16:creationId xmlns:a16="http://schemas.microsoft.com/office/drawing/2014/main" id="{BF81E7BD-7A82-1475-9B69-B1DBBFA826CF}"/>
                </a:ext>
              </a:extLst>
            </p:cNvPr>
            <p:cNvSpPr/>
            <p:nvPr/>
          </p:nvSpPr>
          <p:spPr>
            <a:xfrm>
              <a:off x="5712072" y="3808920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15" name="순서도: 처리 114">
              <a:extLst>
                <a:ext uri="{FF2B5EF4-FFF2-40B4-BE49-F238E27FC236}">
                  <a16:creationId xmlns:a16="http://schemas.microsoft.com/office/drawing/2014/main" id="{150C2568-7B95-32A5-84E7-DC6A8CD72015}"/>
                </a:ext>
              </a:extLst>
            </p:cNvPr>
            <p:cNvSpPr/>
            <p:nvPr/>
          </p:nvSpPr>
          <p:spPr>
            <a:xfrm>
              <a:off x="5712072" y="1060523"/>
              <a:ext cx="587216" cy="250605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>
                  <a:solidFill>
                    <a:schemeClr val="tx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</a:t>
              </a:r>
              <a:endParaRPr lang="ko-KR" altLang="en-US" sz="900" b="1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189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23731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8EF5C5-0015-A758-9BAE-494AC01E81D0}"/>
              </a:ext>
            </a:extLst>
          </p:cNvPr>
          <p:cNvSpPr/>
          <p:nvPr/>
        </p:nvSpPr>
        <p:spPr>
          <a:xfrm>
            <a:off x="2138226" y="447372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/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blipFill>
                <a:blip r:embed="rId2"/>
                <a:stretch>
                  <a:fillRect l="-3911" r="-391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15917F19-0180-8A03-DD92-D01495DB6F43}"/>
              </a:ext>
            </a:extLst>
          </p:cNvPr>
          <p:cNvSpPr/>
          <p:nvPr/>
        </p:nvSpPr>
        <p:spPr>
          <a:xfrm>
            <a:off x="2138226" y="4835768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/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utlier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blipFill>
                <a:blip r:embed="rId3"/>
                <a:stretch>
                  <a:fillRect l="-995" r="-398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7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3217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010171" y="172402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BAA445-69BC-9E21-8FA0-3D12521650B3}"/>
              </a:ext>
            </a:extLst>
          </p:cNvPr>
          <p:cNvCxnSpPr>
            <a:cxnSpLocks/>
          </p:cNvCxnSpPr>
          <p:nvPr/>
        </p:nvCxnSpPr>
        <p:spPr>
          <a:xfrm flipV="1">
            <a:off x="2713350" y="3216752"/>
            <a:ext cx="0" cy="3563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2C14C6C2-9F6F-32F0-C8C0-9B1E7675B5DE}"/>
              </a:ext>
            </a:extLst>
          </p:cNvPr>
          <p:cNvSpPr/>
          <p:nvPr/>
        </p:nvSpPr>
        <p:spPr>
          <a:xfrm>
            <a:off x="2749518" y="3219620"/>
            <a:ext cx="45719" cy="3507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F26482-D90B-4C1B-831E-BCE202D7EF01}"/>
              </a:ext>
            </a:extLst>
          </p:cNvPr>
          <p:cNvGrpSpPr/>
          <p:nvPr/>
        </p:nvGrpSpPr>
        <p:grpSpPr>
          <a:xfrm>
            <a:off x="2735357" y="3287057"/>
            <a:ext cx="1314975" cy="226537"/>
            <a:chOff x="441286" y="3212763"/>
            <a:chExt cx="1314975" cy="2265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5AA4FB-4FEA-03F7-8CAF-F0C8B9D4E5AE}"/>
                </a:ext>
              </a:extLst>
            </p:cNvPr>
            <p:cNvSpPr/>
            <p:nvPr/>
          </p:nvSpPr>
          <p:spPr>
            <a:xfrm>
              <a:off x="533400" y="3228572"/>
              <a:ext cx="957263" cy="176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/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𝒑𝒓𝒆𝒅</m:t>
                            </m:r>
                          </m:sub>
                        </m:s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/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617" r="-134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59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2740025" y="1466850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1A6FF0-B8BA-26DC-1F7B-F4B79439EA33}"/>
              </a:ext>
            </a:extLst>
          </p:cNvPr>
          <p:cNvCxnSpPr>
            <a:cxnSpLocks/>
          </p:cNvCxnSpPr>
          <p:nvPr/>
        </p:nvCxnSpPr>
        <p:spPr>
          <a:xfrm>
            <a:off x="3098761" y="1466849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94E609-9E56-4A8F-CAA7-C3FC42336FCB}"/>
              </a:ext>
            </a:extLst>
          </p:cNvPr>
          <p:cNvCxnSpPr>
            <a:cxnSpLocks/>
          </p:cNvCxnSpPr>
          <p:nvPr/>
        </p:nvCxnSpPr>
        <p:spPr>
          <a:xfrm>
            <a:off x="2431360" y="1540475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47130"/>
              </p:ext>
            </p:extLst>
          </p:nvPr>
        </p:nvGraphicFramePr>
        <p:xfrm>
          <a:off x="2264171" y="15466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607963" y="15404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264171" y="39805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925626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925626" y="3253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281043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281043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630110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630110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985710" y="29030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98571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33496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33496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681035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681035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281043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630110" y="25549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98571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334960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630109" y="18514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387443" y="29054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686537" y="36098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6090735" y="32537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6090735" y="22068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7144776" y="29030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925625" y="185141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985709" y="394116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/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7,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 29.2 %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blipFill>
                <a:blip r:embed="rId2"/>
                <a:stretch>
                  <a:fillRect l="-1208" r="-1691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/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344" r="-13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87180EDE-6451-BA9D-4487-8DAF6A30F7B3}"/>
              </a:ext>
            </a:extLst>
          </p:cNvPr>
          <p:cNvSpPr/>
          <p:nvPr/>
        </p:nvSpPr>
        <p:spPr>
          <a:xfrm>
            <a:off x="2836585" y="176463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6C7E0-76A4-FB9A-B94A-85BFE84B4000}"/>
              </a:ext>
            </a:extLst>
          </p:cNvPr>
          <p:cNvSpPr/>
          <p:nvPr/>
        </p:nvSpPr>
        <p:spPr>
          <a:xfrm>
            <a:off x="3897590" y="38543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0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448804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E4CDE5-F4C9-F79D-7C47-BF3166D26515}"/>
              </a:ext>
            </a:extLst>
          </p:cNvPr>
          <p:cNvCxnSpPr>
            <a:cxnSpLocks/>
          </p:cNvCxnSpPr>
          <p:nvPr/>
        </p:nvCxnSpPr>
        <p:spPr>
          <a:xfrm>
            <a:off x="4148318" y="1303973"/>
            <a:ext cx="0" cy="3276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874A0D-4615-102A-1C6B-3006FC5118A2}"/>
              </a:ext>
            </a:extLst>
          </p:cNvPr>
          <p:cNvCxnSpPr>
            <a:cxnSpLocks/>
          </p:cNvCxnSpPr>
          <p:nvPr/>
        </p:nvCxnSpPr>
        <p:spPr>
          <a:xfrm>
            <a:off x="483729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08221"/>
              </p:ext>
            </p:extLst>
          </p:nvPr>
        </p:nvGraphicFramePr>
        <p:xfrm>
          <a:off x="2033031" y="1525235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76823" y="152523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33031" y="396526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94486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94486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49903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49903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98970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989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545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545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03820" y="253967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03820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49895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49895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49903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989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54570" y="219158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03820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94485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98969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56303" y="289019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55397" y="3594564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59595" y="323847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59595" y="219158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13636" y="288777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54569" y="392592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/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25 %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blipFill>
                <a:blip r:embed="rId2"/>
                <a:stretch>
                  <a:fillRect l="-1596" r="-1596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514415EB-EA44-D2CF-5643-96A9C4E9C549}"/>
              </a:ext>
            </a:extLst>
          </p:cNvPr>
          <p:cNvSpPr/>
          <p:nvPr/>
        </p:nvSpPr>
        <p:spPr>
          <a:xfrm>
            <a:off x="4365988" y="2099671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4B7FC08-FE3D-925F-2481-91B85DAD217B}"/>
              </a:ext>
            </a:extLst>
          </p:cNvPr>
          <p:cNvSpPr/>
          <p:nvPr/>
        </p:nvSpPr>
        <p:spPr>
          <a:xfrm>
            <a:off x="4365988" y="350778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109231" y="169354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9AC9B41-6E44-7AB2-B623-606E41B1F7A1}"/>
              </a:ext>
            </a:extLst>
          </p:cNvPr>
          <p:cNvCxnSpPr>
            <a:cxnSpLocks/>
          </p:cNvCxnSpPr>
          <p:nvPr/>
        </p:nvCxnSpPr>
        <p:spPr>
          <a:xfrm flipV="1">
            <a:off x="2109231" y="1447349"/>
            <a:ext cx="4919947" cy="162716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DB0DC0-F55E-4AF1-8FFA-2B0C98D0A29E}"/>
              </a:ext>
            </a:extLst>
          </p:cNvPr>
          <p:cNvCxnSpPr>
            <a:cxnSpLocks/>
          </p:cNvCxnSpPr>
          <p:nvPr/>
        </p:nvCxnSpPr>
        <p:spPr>
          <a:xfrm flipV="1">
            <a:off x="2109231" y="2033026"/>
            <a:ext cx="5267955" cy="17422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61048"/>
              </p:ext>
            </p:extLst>
          </p:nvPr>
        </p:nvGraphicFramePr>
        <p:xfrm>
          <a:off x="2109231" y="143997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453023" y="143379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109231" y="387382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770686" y="350312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126103" y="350312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126103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475170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4751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8307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83077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8002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8002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526095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526095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126103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475170" y="244823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83077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80020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770685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475169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232503" y="279875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531597" y="350312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935795" y="314703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89836" y="279633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830769" y="383448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770686" y="3147039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935795" y="2100141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/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10,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41.7 %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4D678096-D5D2-2128-D6C0-640B6CFCC225}"/>
              </a:ext>
            </a:extLst>
          </p:cNvPr>
          <p:cNvSpPr/>
          <p:nvPr/>
        </p:nvSpPr>
        <p:spPr>
          <a:xfrm>
            <a:off x="2683904" y="306522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11214E-E95F-993A-21C6-A0BB683900E9}"/>
              </a:ext>
            </a:extLst>
          </p:cNvPr>
          <p:cNvSpPr/>
          <p:nvPr/>
        </p:nvSpPr>
        <p:spPr>
          <a:xfrm>
            <a:off x="5849014" y="201336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3403EE2-88BD-303B-2798-A89D99979E8F}"/>
              </a:ext>
            </a:extLst>
          </p:cNvPr>
          <p:cNvCxnSpPr>
            <a:cxnSpLocks/>
          </p:cNvCxnSpPr>
          <p:nvPr/>
        </p:nvCxnSpPr>
        <p:spPr>
          <a:xfrm flipV="1">
            <a:off x="2010171" y="1464275"/>
            <a:ext cx="2814242" cy="2795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392267-4F8F-7B50-8BB1-DFEB7097C38F}"/>
              </a:ext>
            </a:extLst>
          </p:cNvPr>
          <p:cNvCxnSpPr>
            <a:cxnSpLocks/>
          </p:cNvCxnSpPr>
          <p:nvPr/>
        </p:nvCxnSpPr>
        <p:spPr>
          <a:xfrm flipV="1">
            <a:off x="2000346" y="1470453"/>
            <a:ext cx="2461603" cy="24455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79A70C0-DA2F-1F18-6FE8-609D9EF253E1}"/>
              </a:ext>
            </a:extLst>
          </p:cNvPr>
          <p:cNvCxnSpPr>
            <a:cxnSpLocks/>
          </p:cNvCxnSpPr>
          <p:nvPr/>
        </p:nvCxnSpPr>
        <p:spPr>
          <a:xfrm flipV="1">
            <a:off x="2350019" y="1471982"/>
            <a:ext cx="2822766" cy="28043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565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/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66.7 %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847F0FBD-2A1F-A50A-4808-A395C615700E}"/>
              </a:ext>
            </a:extLst>
          </p:cNvPr>
          <p:cNvSpPr/>
          <p:nvPr/>
        </p:nvSpPr>
        <p:spPr>
          <a:xfrm>
            <a:off x="3635279" y="239206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B000A2-8FBD-55DB-767B-861344FEE9E1}"/>
              </a:ext>
            </a:extLst>
          </p:cNvPr>
          <p:cNvSpPr/>
          <p:nvPr/>
        </p:nvSpPr>
        <p:spPr>
          <a:xfrm>
            <a:off x="4351183" y="17029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1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9442F3-2389-AE9E-831D-8B4A37C1F74B}"/>
              </a:ext>
            </a:extLst>
          </p:cNvPr>
          <p:cNvGrpSpPr/>
          <p:nvPr/>
        </p:nvGrpSpPr>
        <p:grpSpPr>
          <a:xfrm>
            <a:off x="169711" y="-343664"/>
            <a:ext cx="8316486" cy="7201664"/>
            <a:chOff x="207811" y="850428"/>
            <a:chExt cx="8316486" cy="720166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66E96D2-6843-500B-B406-39CE52986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7811" y="850428"/>
              <a:ext cx="8316486" cy="368668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2360E41-9AD0-1AFA-CCAB-0D9E31DE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7811" y="4470192"/>
              <a:ext cx="8316486" cy="358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7233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14230</TotalTime>
  <Words>149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8</cp:revision>
  <dcterms:created xsi:type="dcterms:W3CDTF">2023-09-21T23:13:14Z</dcterms:created>
  <dcterms:modified xsi:type="dcterms:W3CDTF">2023-10-02T14:42:44Z</dcterms:modified>
</cp:coreProperties>
</file>