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7602" y="2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2AC9-A0C9-4D32-8EA2-91EA3A4A6392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3DD5-5CC8-42EC-B7D0-917F0E6F7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0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3DD5-5CC8-42EC-B7D0-917F0E6F79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5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3DD5-5CC8-42EC-B7D0-917F0E6F79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18402-8A02-9539-F4C1-2AD758A9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944B2-D98B-DFBA-6B29-F11191EC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ABF89-DC41-4C3E-229A-05DE28D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97CD-EBBB-4FBF-F82C-C6CCBA3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9174-6AD2-300C-42F6-61B798D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21CB0-B972-0DBD-94D9-5D4BA7B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B0173-BC71-DC4B-BE79-B3C4FD1E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D2196-B992-7D81-2A6D-6EEBA348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0CE-4D51-BDEE-EA76-142DEF90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2E0B4-090D-EDB6-06E4-F43FC246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45C88-4747-1D38-321C-45BC731C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79E45-74E0-8973-C3D8-F1CC44BD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C22B-49E2-9F99-D3C4-9F960E64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D1F8-216E-F26E-2D01-309B03CA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1BCCD-0AB5-64DF-E63F-E984341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BD4B-DEB7-17B4-F3D4-D610C8FE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B0ADE-44EC-037B-7C88-EE713FED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6533-B329-CB90-0E16-D8446F7F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60F65-E513-FB38-689D-B12CCF8B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30ED7-38EB-8B5E-7F17-1F6408E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7990-7B7F-FA17-816B-0414F5C5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B2CCE-2585-A87A-0E82-2295C57A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D77A-D71D-6EAB-94B1-FD91FB3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F401-9846-042A-BDAB-42D4C52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822FE-DDE8-E228-F205-F32F341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EB2E-F3DC-2449-331A-5E6C6B5B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55799-7F95-A648-671A-3D9F48E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1119-FDD0-C875-F31D-7BF7A0C1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EC6C8-5701-5BDA-31FE-C30CE86B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23BD9-DAC8-6BE3-7711-30F81A8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D6C3-64B9-A684-A7D5-3792600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3F72-FD81-ACB0-AE22-678E590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F8794-C2FE-9629-69E7-86AC91E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53026-B0DA-7A24-608F-2603C089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57B00-63B5-EE14-ED9C-408A5E85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0DB14-1009-31ED-F6FE-5548FF0E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8482A-F533-2E38-4CD6-3FCA16B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3AD23-800F-5989-B2B4-40D3EF4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F3003-626F-82CC-C9A6-C9A5AFA5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225E-865E-2853-AFE2-9365DFD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CCFC3-0B92-C86A-04B3-EFFC081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22C6A-985E-6EFD-A01D-07C20B1E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6C2CE-23F4-BB3C-9673-A613E6DC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85D4B1-A168-41A3-18EE-475F3881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A663-969A-AE3B-5669-3ECAEEEB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0387B-92E0-9D54-5671-B049C4C6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0D2A2-06DF-84EE-7289-282AB28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EC67F-AB0E-659F-F4EF-54DBF4B6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AFA9E-D791-A6F5-94B9-ED475B9D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19C1D-FABD-4CBB-356C-B2B116D3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1355C-1859-3978-E93A-B2FB19B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5DE52-BBF2-E9CB-40AD-43E86073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0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2192-50EC-C1DD-F633-FDA6CF2D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8E4B47-B74F-F134-DCEA-E5EE9D95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6E8B3-6EC7-EA45-5749-5D21D7B2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DEC86-81BA-C167-9FF9-37ABD1F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D5700-887A-143D-8A23-551A6C22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CD2C6-8AA0-7A89-C4EF-6D7476C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F9C71F-AE6A-0705-C583-5F709EBD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E32-7B67-A5AA-0227-1117C373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B6D34-A534-91E3-2300-AECF880E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89DE6-6DBB-4098-880A-A8B378CCF17A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25CAB-1AAC-AC36-FD74-64555A79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4C08A-468B-DF7A-1E92-714B1700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17CFC-967F-0DDD-1C57-B64460F7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70381"/>
              </p:ext>
            </p:extLst>
          </p:nvPr>
        </p:nvGraphicFramePr>
        <p:xfrm>
          <a:off x="501515" y="362985"/>
          <a:ext cx="7487413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827541511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237471346"/>
                    </a:ext>
                  </a:extLst>
                </a:gridCol>
                <a:gridCol w="1814449">
                  <a:extLst>
                    <a:ext uri="{9D8B030D-6E8A-4147-A177-3AD203B41FA5}">
                      <a16:colId xmlns:a16="http://schemas.microsoft.com/office/drawing/2014/main" val="6805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1874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8865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65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 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7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SGD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Momentum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RMSProp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Adam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 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Gauss-Newton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Levenberg-Marquardt 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7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Quasi 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Constrained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Optimization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Lagrange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Multiplier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1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1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09A436D-4199-7D0E-AC25-998576293B75}"/>
              </a:ext>
            </a:extLst>
          </p:cNvPr>
          <p:cNvGrpSpPr/>
          <p:nvPr/>
        </p:nvGrpSpPr>
        <p:grpSpPr>
          <a:xfrm>
            <a:off x="-2400595" y="-4012023"/>
            <a:ext cx="8376685" cy="13805933"/>
            <a:chOff x="-1370081" y="-4418423"/>
            <a:chExt cx="8376685" cy="13805933"/>
          </a:xfrm>
        </p:grpSpPr>
        <p:grpSp>
          <p:nvGrpSpPr>
            <p:cNvPr id="1222" name="그룹 1221">
              <a:extLst>
                <a:ext uri="{FF2B5EF4-FFF2-40B4-BE49-F238E27FC236}">
                  <a16:creationId xmlns:a16="http://schemas.microsoft.com/office/drawing/2014/main" id="{0ACFB159-926C-57E1-63E3-E39671376995}"/>
                </a:ext>
              </a:extLst>
            </p:cNvPr>
            <p:cNvGrpSpPr/>
            <p:nvPr/>
          </p:nvGrpSpPr>
          <p:grpSpPr>
            <a:xfrm>
              <a:off x="-1370081" y="-3522438"/>
              <a:ext cx="7466081" cy="12909948"/>
              <a:chOff x="-1969680" y="-4322538"/>
              <a:chExt cx="7466081" cy="12909948"/>
            </a:xfrm>
          </p:grpSpPr>
          <p:cxnSp>
            <p:nvCxnSpPr>
              <p:cNvPr id="1057" name="직선 화살표 연결선 1056">
                <a:extLst>
                  <a:ext uri="{FF2B5EF4-FFF2-40B4-BE49-F238E27FC236}">
                    <a16:creationId xmlns:a16="http://schemas.microsoft.com/office/drawing/2014/main" id="{EE991A1C-2DB6-4AFD-5D92-CD8FD04D934A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-617448" y="-762506"/>
                <a:ext cx="1" cy="6603864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9D9D8CE-B937-62EB-ABFF-82AF2864E18B}"/>
                      </a:ext>
                    </a:extLst>
                  </p:cNvPr>
                  <p:cNvSpPr/>
                  <p:nvPr/>
                </p:nvSpPr>
                <p:spPr>
                  <a:xfrm>
                    <a:off x="1338740" y="-3118119"/>
                    <a:ext cx="4157661" cy="145732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①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initialization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𝑝𝑎𝑟𝑎𝑚𝑒𝑡𝑒𝑟</m:t>
                            </m:r>
                          </m:e>
                        </m:d>
                      </m:oMath>
                    </a14:m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</a:t>
                    </a: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=0.01</m:t>
                        </m:r>
                      </m:oMath>
                    </a14:m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=10 (&gt;0)</m:t>
                        </m:r>
                      </m:oMath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converge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threshold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= 0.00001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9D9D8CE-B937-62EB-ABFF-82AF2864E1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740" y="-3118119"/>
                    <a:ext cx="4157661" cy="1457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47D5B89-5B23-7CB5-C3E5-78F4BF68B317}"/>
                      </a:ext>
                    </a:extLst>
                  </p:cNvPr>
                  <p:cNvSpPr/>
                  <p:nvPr/>
                </p:nvSpPr>
                <p:spPr>
                  <a:xfrm>
                    <a:off x="1436370" y="-1208357"/>
                    <a:ext cx="3962400" cy="89170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②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Compute Residuals and Jacobian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</m:oMath>
                    </a14:m>
                    <a:r>
                      <a:rPr lang="en-US" altLang="ko-KR" b="0">
                        <a:ea typeface="나눔바른고딕" panose="020B0603020101020101" pitchFamily="50" charset="-127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47D5B89-5B23-7CB5-C3E5-78F4BF68B3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-1208357"/>
                    <a:ext cx="3962400" cy="891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7F7EEF1-8479-74D6-3AFC-138563E3D242}"/>
                      </a:ext>
                    </a:extLst>
                  </p:cNvPr>
                  <p:cNvSpPr/>
                  <p:nvPr/>
                </p:nvSpPr>
                <p:spPr>
                  <a:xfrm>
                    <a:off x="1436370" y="135781"/>
                    <a:ext cx="3962401" cy="87143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③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Compute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⋅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diag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7F7EEF1-8479-74D6-3AFC-138563E3D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135781"/>
                    <a:ext cx="3962401" cy="871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DBA357F7-0CA7-9E5C-34C1-C2C11AD58C35}"/>
                      </a:ext>
                    </a:extLst>
                  </p:cNvPr>
                  <p:cNvSpPr/>
                  <p:nvPr/>
                </p:nvSpPr>
                <p:spPr>
                  <a:xfrm>
                    <a:off x="1436370" y="1459655"/>
                    <a:ext cx="3962401" cy="8714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④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Update Parameters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𝑤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DBA357F7-0CA7-9E5C-34C1-C2C11AD58C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1459655"/>
                    <a:ext cx="3962401" cy="8714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DD059956-E551-D017-F002-54387DD90A10}"/>
                      </a:ext>
                    </a:extLst>
                  </p:cNvPr>
                  <p:cNvSpPr/>
                  <p:nvPr/>
                </p:nvSpPr>
                <p:spPr>
                  <a:xfrm>
                    <a:off x="1436370" y="2783528"/>
                    <a:ext cx="3962401" cy="97317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⑤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Evaluate Cost Function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=‖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) ‖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DD059956-E551-D017-F002-54387DD90A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2783528"/>
                    <a:ext cx="3962401" cy="9731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순서도: 판단 32">
                    <a:extLst>
                      <a:ext uri="{FF2B5EF4-FFF2-40B4-BE49-F238E27FC236}">
                        <a16:creationId xmlns:a16="http://schemas.microsoft.com/office/drawing/2014/main" id="{07031B60-2062-370C-9F92-629883A41CEB}"/>
                      </a:ext>
                    </a:extLst>
                  </p:cNvPr>
                  <p:cNvSpPr/>
                  <p:nvPr/>
                </p:nvSpPr>
                <p:spPr>
                  <a:xfrm>
                    <a:off x="1514237" y="4209137"/>
                    <a:ext cx="3806666" cy="1290539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&lt;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sz="1600"/>
                  </a:p>
                </p:txBody>
              </p:sp>
            </mc:Choice>
            <mc:Fallback xmlns="">
              <p:sp>
                <p:nvSpPr>
                  <p:cNvPr id="33" name="순서도: 판단 32">
                    <a:extLst>
                      <a:ext uri="{FF2B5EF4-FFF2-40B4-BE49-F238E27FC236}">
                        <a16:creationId xmlns:a16="http://schemas.microsoft.com/office/drawing/2014/main" id="{07031B60-2062-370C-9F92-629883A41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237" y="4209137"/>
                    <a:ext cx="3806666" cy="1290539"/>
                  </a:xfrm>
                  <a:prstGeom prst="flowChartDecision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474398B-9D5B-67EB-860A-B086B14814B5}"/>
                      </a:ext>
                    </a:extLst>
                  </p:cNvPr>
                  <p:cNvSpPr/>
                  <p:nvPr/>
                </p:nvSpPr>
                <p:spPr>
                  <a:xfrm>
                    <a:off x="-1969680" y="4209136"/>
                    <a:ext cx="2704465" cy="129053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⑦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Reject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474398B-9D5B-67EB-860A-B086B14814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9680" y="4209136"/>
                    <a:ext cx="2704465" cy="12905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순서도: 판단 36">
                    <a:extLst>
                      <a:ext uri="{FF2B5EF4-FFF2-40B4-BE49-F238E27FC236}">
                        <a16:creationId xmlns:a16="http://schemas.microsoft.com/office/drawing/2014/main" id="{A1964693-AB50-DD0B-5813-A39180A4BE7E}"/>
                      </a:ext>
                    </a:extLst>
                  </p:cNvPr>
                  <p:cNvSpPr/>
                  <p:nvPr/>
                </p:nvSpPr>
                <p:spPr>
                  <a:xfrm>
                    <a:off x="1436370" y="5952111"/>
                    <a:ext cx="3962400" cy="1290539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‖</m:t>
                              </m:r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‖&lt; 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converge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threshold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 xmlns="">
              <p:sp>
                <p:nvSpPr>
                  <p:cNvPr id="37" name="순서도: 판단 36">
                    <a:extLst>
                      <a:ext uri="{FF2B5EF4-FFF2-40B4-BE49-F238E27FC236}">
                        <a16:creationId xmlns:a16="http://schemas.microsoft.com/office/drawing/2014/main" id="{A1964693-AB50-DD0B-5813-A39180A4BE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5952111"/>
                    <a:ext cx="3962400" cy="1290539"/>
                  </a:xfrm>
                  <a:prstGeom prst="flowChartDecision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FCC5B6F6-849E-B6D5-D25A-7B980E8BEC44}"/>
                      </a:ext>
                    </a:extLst>
                  </p:cNvPr>
                  <p:cNvSpPr/>
                  <p:nvPr/>
                </p:nvSpPr>
                <p:spPr>
                  <a:xfrm>
                    <a:off x="-1969680" y="5841358"/>
                    <a:ext cx="2704465" cy="15120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⑨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Accept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i="1">
                      <a:latin typeface="Cambria Math" panose="02040503050406030204" pitchFamily="18" charset="0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𝜈</m:t>
                              </m:r>
                            </m:den>
                          </m:f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FCC5B6F6-849E-B6D5-D25A-7B980E8BE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9680" y="5841358"/>
                    <a:ext cx="2704465" cy="15120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C9A01B73-4BBD-CA69-621F-78ED4F7209DE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 flipH="1">
                <a:off x="3417570" y="-1660793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27B6EBF-176D-0EB5-218F-DDAF7879E5F4}"/>
                  </a:ext>
                </a:extLst>
              </p:cNvPr>
              <p:cNvCxnSpPr>
                <a:cxnSpLocks/>
                <a:stCxn id="11" idx="2"/>
                <a:endCxn id="15" idx="0"/>
              </p:cNvCxnSpPr>
              <p:nvPr/>
            </p:nvCxnSpPr>
            <p:spPr>
              <a:xfrm>
                <a:off x="3417570" y="-316655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9D40EEBF-7F65-8A66-86F6-FD76214F07D1}"/>
                  </a:ext>
                </a:extLst>
              </p:cNvPr>
              <p:cNvCxnSpPr>
                <a:cxnSpLocks/>
                <a:stCxn id="15" idx="2"/>
                <a:endCxn id="20" idx="0"/>
              </p:cNvCxnSpPr>
              <p:nvPr/>
            </p:nvCxnSpPr>
            <p:spPr>
              <a:xfrm>
                <a:off x="3417571" y="1007219"/>
                <a:ext cx="0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0A4F826-BE0D-EB15-050D-B8FE43444027}"/>
                  </a:ext>
                </a:extLst>
              </p:cNvPr>
              <p:cNvCxnSpPr>
                <a:cxnSpLocks/>
                <a:stCxn id="20" idx="2"/>
                <a:endCxn id="32" idx="0"/>
              </p:cNvCxnSpPr>
              <p:nvPr/>
            </p:nvCxnSpPr>
            <p:spPr>
              <a:xfrm>
                <a:off x="3417571" y="2331092"/>
                <a:ext cx="0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D841C5CD-AB4B-3F12-542D-92DB1B89B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7570" y="3769969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5" name="직선 화살표 연결선 1024">
                <a:extLst>
                  <a:ext uri="{FF2B5EF4-FFF2-40B4-BE49-F238E27FC236}">
                    <a16:creationId xmlns:a16="http://schemas.microsoft.com/office/drawing/2014/main" id="{7B193D91-DE5B-DAD8-625D-024F99F44342}"/>
                  </a:ext>
                </a:extLst>
              </p:cNvPr>
              <p:cNvCxnSpPr>
                <a:cxnSpLocks/>
                <a:stCxn id="33" idx="2"/>
                <a:endCxn id="37" idx="0"/>
              </p:cNvCxnSpPr>
              <p:nvPr/>
            </p:nvCxnSpPr>
            <p:spPr>
              <a:xfrm>
                <a:off x="3417570" y="5499676"/>
                <a:ext cx="0" cy="452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직선 화살표 연결선 1028">
                <a:extLst>
                  <a:ext uri="{FF2B5EF4-FFF2-40B4-BE49-F238E27FC236}">
                    <a16:creationId xmlns:a16="http://schemas.microsoft.com/office/drawing/2014/main" id="{24EF6D5E-1045-7027-C361-12B46152301F}"/>
                  </a:ext>
                </a:extLst>
              </p:cNvPr>
              <p:cNvCxnSpPr>
                <a:cxnSpLocks/>
                <a:stCxn id="33" idx="1"/>
                <a:endCxn id="35" idx="3"/>
              </p:cNvCxnSpPr>
              <p:nvPr/>
            </p:nvCxnSpPr>
            <p:spPr>
              <a:xfrm flipH="1" flipV="1">
                <a:off x="734785" y="4854406"/>
                <a:ext cx="7794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3" name="직선 화살표 연결선 1032">
                <a:extLst>
                  <a:ext uri="{FF2B5EF4-FFF2-40B4-BE49-F238E27FC236}">
                    <a16:creationId xmlns:a16="http://schemas.microsoft.com/office/drawing/2014/main" id="{5656BFBC-7BB8-37FA-F8FE-81E566B5F12B}"/>
                  </a:ext>
                </a:extLst>
              </p:cNvPr>
              <p:cNvCxnSpPr>
                <a:cxnSpLocks/>
                <a:stCxn id="37" idx="1"/>
                <a:endCxn id="38" idx="3"/>
              </p:cNvCxnSpPr>
              <p:nvPr/>
            </p:nvCxnSpPr>
            <p:spPr>
              <a:xfrm flipH="1" flipV="1">
                <a:off x="734785" y="6597380"/>
                <a:ext cx="70158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C6D63BA0-19C8-0004-B0E4-8BB8B463748C}"/>
                  </a:ext>
                </a:extLst>
              </p:cNvPr>
              <p:cNvSpPr txBox="1"/>
              <p:nvPr/>
            </p:nvSpPr>
            <p:spPr>
              <a:xfrm>
                <a:off x="937515" y="4498718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DC3C48BD-C2D9-A37E-2103-84A1D1C69273}"/>
                  </a:ext>
                </a:extLst>
              </p:cNvPr>
              <p:cNvSpPr txBox="1"/>
              <p:nvPr/>
            </p:nvSpPr>
            <p:spPr>
              <a:xfrm>
                <a:off x="917355" y="621440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6B3E8DCA-1D9C-8E9A-567B-1CAFDB765893}"/>
                  </a:ext>
                </a:extLst>
              </p:cNvPr>
              <p:cNvSpPr txBox="1"/>
              <p:nvPr/>
            </p:nvSpPr>
            <p:spPr>
              <a:xfrm>
                <a:off x="3437731" y="5544679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Yes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41" name="직선 화살표 연결선 1040">
                <a:extLst>
                  <a:ext uri="{FF2B5EF4-FFF2-40B4-BE49-F238E27FC236}">
                    <a16:creationId xmlns:a16="http://schemas.microsoft.com/office/drawing/2014/main" id="{8E80F2FB-199D-1081-8399-BEDB3F226349}"/>
                  </a:ext>
                </a:extLst>
              </p:cNvPr>
              <p:cNvCxnSpPr>
                <a:cxnSpLocks/>
                <a:stCxn id="37" idx="2"/>
                <a:endCxn id="1046" idx="0"/>
              </p:cNvCxnSpPr>
              <p:nvPr/>
            </p:nvCxnSpPr>
            <p:spPr>
              <a:xfrm>
                <a:off x="3417570" y="7242650"/>
                <a:ext cx="0" cy="464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8FC8DCCB-D09E-0D19-8329-3880F9FD4128}"/>
                  </a:ext>
                </a:extLst>
              </p:cNvPr>
              <p:cNvSpPr txBox="1"/>
              <p:nvPr/>
            </p:nvSpPr>
            <p:spPr>
              <a:xfrm>
                <a:off x="3437731" y="7280750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Yes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6" name="순서도: 대체 처리 1045">
                <a:extLst>
                  <a:ext uri="{FF2B5EF4-FFF2-40B4-BE49-F238E27FC236}">
                    <a16:creationId xmlns:a16="http://schemas.microsoft.com/office/drawing/2014/main" id="{FD00C839-C283-475F-8CEA-7A5CD8D92945}"/>
                  </a:ext>
                </a:extLst>
              </p:cNvPr>
              <p:cNvSpPr/>
              <p:nvPr/>
            </p:nvSpPr>
            <p:spPr>
              <a:xfrm>
                <a:off x="2247639" y="7707631"/>
                <a:ext cx="2339861" cy="879779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Stop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9" name="순서도: 대체 처리 1048">
                <a:extLst>
                  <a:ext uri="{FF2B5EF4-FFF2-40B4-BE49-F238E27FC236}">
                    <a16:creationId xmlns:a16="http://schemas.microsoft.com/office/drawing/2014/main" id="{0508A416-A48B-A13E-75EA-26EF26558CD7}"/>
                  </a:ext>
                </a:extLst>
              </p:cNvPr>
              <p:cNvSpPr/>
              <p:nvPr/>
            </p:nvSpPr>
            <p:spPr>
              <a:xfrm>
                <a:off x="2247639" y="-4322538"/>
                <a:ext cx="2339861" cy="879779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Start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50" name="직선 화살표 연결선 1049">
                <a:extLst>
                  <a:ext uri="{FF2B5EF4-FFF2-40B4-BE49-F238E27FC236}">
                    <a16:creationId xmlns:a16="http://schemas.microsoft.com/office/drawing/2014/main" id="{4608B568-1E28-2A13-193D-A72CDF3DCDB9}"/>
                  </a:ext>
                </a:extLst>
              </p:cNvPr>
              <p:cNvCxnSpPr>
                <a:cxnSpLocks/>
                <a:stCxn id="1049" idx="2"/>
                <a:endCxn id="4" idx="0"/>
              </p:cNvCxnSpPr>
              <p:nvPr/>
            </p:nvCxnSpPr>
            <p:spPr>
              <a:xfrm>
                <a:off x="3417570" y="-3442759"/>
                <a:ext cx="1" cy="324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8B6ED4F3-FBB4-B1BB-D5D5-7C61C0B5C3F4}"/>
                  </a:ext>
                </a:extLst>
              </p:cNvPr>
              <p:cNvSpPr txBox="1"/>
              <p:nvPr/>
            </p:nvSpPr>
            <p:spPr>
              <a:xfrm>
                <a:off x="2130068" y="4683384"/>
                <a:ext cx="4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⑥</a:t>
                </a:r>
                <a:endParaRPr lang="ko-KR" altLang="en-US"/>
              </a:p>
            </p:txBody>
          </p:sp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56CA6838-C4D8-CB5B-9143-F4C1D48D3FBD}"/>
                  </a:ext>
                </a:extLst>
              </p:cNvPr>
              <p:cNvSpPr txBox="1"/>
              <p:nvPr/>
            </p:nvSpPr>
            <p:spPr>
              <a:xfrm>
                <a:off x="2130068" y="6412713"/>
                <a:ext cx="4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⑧</a:t>
                </a:r>
              </a:p>
            </p:txBody>
          </p:sp>
          <p:cxnSp>
            <p:nvCxnSpPr>
              <p:cNvPr id="1060" name="직선 화살표 연결선 1059">
                <a:extLst>
                  <a:ext uri="{FF2B5EF4-FFF2-40B4-BE49-F238E27FC236}">
                    <a16:creationId xmlns:a16="http://schemas.microsoft.com/office/drawing/2014/main" id="{ABD5C68D-2F83-5BC0-D020-3C517C53D5D3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617449" y="-762506"/>
                <a:ext cx="2053819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4" name="타원 1063">
                <a:extLst>
                  <a:ext uri="{FF2B5EF4-FFF2-40B4-BE49-F238E27FC236}">
                    <a16:creationId xmlns:a16="http://schemas.microsoft.com/office/drawing/2014/main" id="{709809EA-121C-C9D6-B470-303A484A1FBE}"/>
                  </a:ext>
                </a:extLst>
              </p:cNvPr>
              <p:cNvSpPr/>
              <p:nvPr/>
            </p:nvSpPr>
            <p:spPr>
              <a:xfrm>
                <a:off x="-678891" y="4143821"/>
                <a:ext cx="122887" cy="12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1065" name="타원 1064">
                <a:extLst>
                  <a:ext uri="{FF2B5EF4-FFF2-40B4-BE49-F238E27FC236}">
                    <a16:creationId xmlns:a16="http://schemas.microsoft.com/office/drawing/2014/main" id="{EC79698B-69F3-1197-55B6-B5BFA1AF6055}"/>
                  </a:ext>
                </a:extLst>
              </p:cNvPr>
              <p:cNvSpPr/>
              <p:nvPr/>
            </p:nvSpPr>
            <p:spPr>
              <a:xfrm>
                <a:off x="-678891" y="5791124"/>
                <a:ext cx="122887" cy="12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BF7EC4-225A-BE74-FACB-BD42502022E1}"/>
                </a:ext>
              </a:extLst>
            </p:cNvPr>
            <p:cNvSpPr txBox="1"/>
            <p:nvPr/>
          </p:nvSpPr>
          <p:spPr>
            <a:xfrm>
              <a:off x="1068055" y="-4418423"/>
              <a:ext cx="5938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Levenberg-Marquardt</a:t>
              </a:r>
              <a:r>
                <a:rPr lang="ko-KR" altLang="en-US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  <a:endPara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그룹 1252">
            <a:extLst>
              <a:ext uri="{FF2B5EF4-FFF2-40B4-BE49-F238E27FC236}">
                <a16:creationId xmlns:a16="http://schemas.microsoft.com/office/drawing/2014/main" id="{794FF076-C103-A834-C0DA-F2AEE4E126B0}"/>
              </a:ext>
            </a:extLst>
          </p:cNvPr>
          <p:cNvGrpSpPr/>
          <p:nvPr/>
        </p:nvGrpSpPr>
        <p:grpSpPr>
          <a:xfrm>
            <a:off x="-5010622" y="-8913865"/>
            <a:ext cx="9469951" cy="19257096"/>
            <a:chOff x="-3093331" y="-6288653"/>
            <a:chExt cx="9469951" cy="19257096"/>
          </a:xfrm>
        </p:grpSpPr>
        <p:cxnSp>
          <p:nvCxnSpPr>
            <p:cNvPr id="1057" name="직선 화살표 연결선 1056">
              <a:extLst>
                <a:ext uri="{FF2B5EF4-FFF2-40B4-BE49-F238E27FC236}">
                  <a16:creationId xmlns:a16="http://schemas.microsoft.com/office/drawing/2014/main" id="{EE991A1C-2DB6-4AFD-5D92-CD8FD04D934A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 flipH="1">
              <a:off x="-818473" y="2509106"/>
              <a:ext cx="16359" cy="771328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9D9D8CE-B937-62EB-ABFF-82AF2864E18B}"/>
                    </a:ext>
                  </a:extLst>
                </p:cNvPr>
                <p:cNvSpPr/>
                <p:nvPr/>
              </p:nvSpPr>
              <p:spPr>
                <a:xfrm>
                  <a:off x="1273345" y="-596323"/>
                  <a:ext cx="4157661" cy="1457326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③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initialization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estimated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b="1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randomize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𝒘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𝒑𝒂𝒓𝒂𝒎𝒆𝒕𝒆𝒓</m:t>
                          </m:r>
                        </m:e>
                      </m:d>
                    </m:oMath>
                  </a14:m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,</a:t>
                  </a: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=0.01</m:t>
                      </m:r>
                    </m:oMath>
                  </a14:m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=10 (&gt;0)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converge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threshold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= 0.00001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9D9D8CE-B937-62EB-ABFF-82AF2864E1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345" y="-596323"/>
                  <a:ext cx="4157661" cy="14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47D5B89-5B23-7CB5-C3E5-78F4BF68B317}"/>
                    </a:ext>
                  </a:extLst>
                </p:cNvPr>
                <p:cNvSpPr/>
                <p:nvPr/>
              </p:nvSpPr>
              <p:spPr>
                <a:xfrm>
                  <a:off x="1370975" y="2880185"/>
                  <a:ext cx="3962400" cy="11102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ea typeface="나눔바른고딕" panose="020B0603020101020101" pitchFamily="50" charset="-127"/>
                    </a:rPr>
                    <a:t>⑤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Compute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Residuals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Jacobian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𝑟</m:t>
                      </m:r>
                    </m:oMath>
                  </a14:m>
                  <a:r>
                    <a:rPr lang="en-US" altLang="ko-KR" b="0">
                      <a:ea typeface="나눔바른고딕" panose="020B0603020101020101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47D5B89-5B23-7CB5-C3E5-78F4BF68B3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2880185"/>
                  <a:ext cx="3962400" cy="11102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7F7EEF1-8479-74D6-3AFC-138563E3D242}"/>
                    </a:ext>
                  </a:extLst>
                </p:cNvPr>
                <p:cNvSpPr/>
                <p:nvPr/>
              </p:nvSpPr>
              <p:spPr>
                <a:xfrm>
                  <a:off x="1370975" y="4444880"/>
                  <a:ext cx="3962401" cy="8714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⑥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Compute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Update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diag</m:t>
                            </m:r>
                            <m:r>
                              <m:rPr>
                                <m:nor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7F7EEF1-8479-74D6-3AFC-138563E3D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4444880"/>
                  <a:ext cx="3962401" cy="8714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BA357F7-0CA7-9E5C-34C1-C2C11AD58C35}"/>
                    </a:ext>
                  </a:extLst>
                </p:cNvPr>
                <p:cNvSpPr/>
                <p:nvPr/>
              </p:nvSpPr>
              <p:spPr>
                <a:xfrm>
                  <a:off x="1370975" y="5770805"/>
                  <a:ext cx="3962401" cy="8714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⑦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Update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Parameters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𝑜𝑙𝑑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BA357F7-0CA7-9E5C-34C1-C2C11AD58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5770805"/>
                  <a:ext cx="3962401" cy="87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059956-E551-D017-F002-54387DD90A10}"/>
                    </a:ext>
                  </a:extLst>
                </p:cNvPr>
                <p:cNvSpPr/>
                <p:nvPr/>
              </p:nvSpPr>
              <p:spPr>
                <a:xfrm>
                  <a:off x="1370975" y="7096726"/>
                  <a:ext cx="3962401" cy="97317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⑧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Evaluate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Cost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Function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=‖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) ‖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059956-E551-D017-F002-54387DD90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7096726"/>
                  <a:ext cx="3962401" cy="9731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순서도: 판단 32">
                  <a:extLst>
                    <a:ext uri="{FF2B5EF4-FFF2-40B4-BE49-F238E27FC236}">
                      <a16:creationId xmlns:a16="http://schemas.microsoft.com/office/drawing/2014/main" id="{07031B60-2062-370C-9F92-629883A41CEB}"/>
                    </a:ext>
                  </a:extLst>
                </p:cNvPr>
                <p:cNvSpPr/>
                <p:nvPr/>
              </p:nvSpPr>
              <p:spPr>
                <a:xfrm>
                  <a:off x="1448842" y="8714935"/>
                  <a:ext cx="3806666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&lt;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𝑜𝑙𝑑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/>
                </a:p>
              </p:txBody>
            </p:sp>
          </mc:Choice>
          <mc:Fallback xmlns="">
            <p:sp>
              <p:nvSpPr>
                <p:cNvPr id="33" name="순서도: 판단 32">
                  <a:extLst>
                    <a:ext uri="{FF2B5EF4-FFF2-40B4-BE49-F238E27FC236}">
                      <a16:creationId xmlns:a16="http://schemas.microsoft.com/office/drawing/2014/main" id="{07031B60-2062-370C-9F92-629883A41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842" y="8714935"/>
                  <a:ext cx="3806666" cy="1290539"/>
                </a:xfrm>
                <a:prstGeom prst="flowChartDecision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74398B-9D5B-67EB-860A-B086B14814B5}"/>
                    </a:ext>
                  </a:extLst>
                </p:cNvPr>
                <p:cNvSpPr/>
                <p:nvPr/>
              </p:nvSpPr>
              <p:spPr>
                <a:xfrm>
                  <a:off x="-2170706" y="8714934"/>
                  <a:ext cx="2704465" cy="12905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⑩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Reject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Update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74398B-9D5B-67EB-860A-B086B1481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70706" y="8714934"/>
                  <a:ext cx="2704465" cy="12905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순서도: 판단 36">
                  <a:extLst>
                    <a:ext uri="{FF2B5EF4-FFF2-40B4-BE49-F238E27FC236}">
                      <a16:creationId xmlns:a16="http://schemas.microsoft.com/office/drawing/2014/main" id="{A1964693-AB50-DD0B-5813-A39180A4BE7E}"/>
                    </a:ext>
                  </a:extLst>
                </p:cNvPr>
                <p:cNvSpPr/>
                <p:nvPr/>
              </p:nvSpPr>
              <p:spPr>
                <a:xfrm>
                  <a:off x="1370975" y="10333144"/>
                  <a:ext cx="3962400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𝐸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&lt;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converge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threshold</m:t>
                      </m:r>
                    </m:oMath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37" name="순서도: 판단 36">
                  <a:extLst>
                    <a:ext uri="{FF2B5EF4-FFF2-40B4-BE49-F238E27FC236}">
                      <a16:creationId xmlns:a16="http://schemas.microsoft.com/office/drawing/2014/main" id="{A1964693-AB50-DD0B-5813-A39180A4B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10333144"/>
                  <a:ext cx="3962400" cy="1290539"/>
                </a:xfrm>
                <a:prstGeom prst="flowChartDecision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CC5B6F6-849E-B6D5-D25A-7B980E8BEC44}"/>
                    </a:ext>
                  </a:extLst>
                </p:cNvPr>
                <p:cNvSpPr/>
                <p:nvPr/>
              </p:nvSpPr>
              <p:spPr>
                <a:xfrm>
                  <a:off x="-2170706" y="10222391"/>
                  <a:ext cx="2704465" cy="15120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⑫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Accept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Update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altLang="ko-KR" b="0" i="1">
                    <a:latin typeface="Cambria Math" panose="02040503050406030204" pitchFamily="18" charset="0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𝜈</m:t>
                            </m:r>
                          </m:den>
                        </m:f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CC5B6F6-849E-B6D5-D25A-7B980E8BE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70706" y="10222391"/>
                  <a:ext cx="2704465" cy="15120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9A01B73-4BBD-CA69-621F-78ED4F7209DE}"/>
                </a:ext>
              </a:extLst>
            </p:cNvPr>
            <p:cNvCxnSpPr>
              <a:cxnSpLocks/>
              <a:stCxn id="46" idx="2"/>
              <a:endCxn id="11" idx="0"/>
            </p:cNvCxnSpPr>
            <p:nvPr/>
          </p:nvCxnSpPr>
          <p:spPr>
            <a:xfrm>
              <a:off x="3352175" y="2425698"/>
              <a:ext cx="0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27B6EBF-176D-0EB5-218F-DDAF7879E5F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3352175" y="3990393"/>
              <a:ext cx="1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D40EEBF-7F65-8A66-86F6-FD76214F07D1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>
              <a:off x="3352176" y="5316318"/>
              <a:ext cx="0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0A4F826-BE0D-EB15-050D-B8FE43444027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>
              <a:off x="3352176" y="6642242"/>
              <a:ext cx="0" cy="454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841C5CD-AB4B-3F12-542D-92DB1B89B12B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3352175" y="8069899"/>
              <a:ext cx="1" cy="645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직선 화살표 연결선 1024">
              <a:extLst>
                <a:ext uri="{FF2B5EF4-FFF2-40B4-BE49-F238E27FC236}">
                  <a16:creationId xmlns:a16="http://schemas.microsoft.com/office/drawing/2014/main" id="{7B193D91-DE5B-DAD8-625D-024F99F44342}"/>
                </a:ext>
              </a:extLst>
            </p:cNvPr>
            <p:cNvCxnSpPr>
              <a:cxnSpLocks/>
              <a:stCxn id="33" idx="2"/>
              <a:endCxn id="37" idx="0"/>
            </p:cNvCxnSpPr>
            <p:nvPr/>
          </p:nvCxnSpPr>
          <p:spPr>
            <a:xfrm>
              <a:off x="3352175" y="10005474"/>
              <a:ext cx="0" cy="32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직선 화살표 연결선 1028">
              <a:extLst>
                <a:ext uri="{FF2B5EF4-FFF2-40B4-BE49-F238E27FC236}">
                  <a16:creationId xmlns:a16="http://schemas.microsoft.com/office/drawing/2014/main" id="{24EF6D5E-1045-7027-C361-12B46152301F}"/>
                </a:ext>
              </a:extLst>
            </p:cNvPr>
            <p:cNvCxnSpPr>
              <a:cxnSpLocks/>
              <a:stCxn id="33" idx="1"/>
              <a:endCxn id="35" idx="3"/>
            </p:cNvCxnSpPr>
            <p:nvPr/>
          </p:nvCxnSpPr>
          <p:spPr>
            <a:xfrm flipH="1" flipV="1">
              <a:off x="533759" y="9360204"/>
              <a:ext cx="9150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직선 화살표 연결선 1032">
              <a:extLst>
                <a:ext uri="{FF2B5EF4-FFF2-40B4-BE49-F238E27FC236}">
                  <a16:creationId xmlns:a16="http://schemas.microsoft.com/office/drawing/2014/main" id="{5656BFBC-7BB8-37FA-F8FE-81E566B5F12B}"/>
                </a:ext>
              </a:extLst>
            </p:cNvPr>
            <p:cNvCxnSpPr>
              <a:cxnSpLocks/>
              <a:stCxn id="37" idx="1"/>
              <a:endCxn id="38" idx="3"/>
            </p:cNvCxnSpPr>
            <p:nvPr/>
          </p:nvCxnSpPr>
          <p:spPr>
            <a:xfrm flipH="1" flipV="1">
              <a:off x="533759" y="10978413"/>
              <a:ext cx="8372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C6D63BA0-19C8-0004-B0E4-8BB8B463748C}"/>
                    </a:ext>
                  </a:extLst>
                </p:cNvPr>
                <p:cNvSpPr txBox="1"/>
                <p:nvPr/>
              </p:nvSpPr>
              <p:spPr>
                <a:xfrm>
                  <a:off x="720241" y="9004516"/>
                  <a:ext cx="532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No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C6D63BA0-19C8-0004-B0E4-8BB8B4637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41" y="9004516"/>
                  <a:ext cx="53277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TextBox 1038">
                  <a:extLst>
                    <a:ext uri="{FF2B5EF4-FFF2-40B4-BE49-F238E27FC236}">
                      <a16:creationId xmlns:a16="http://schemas.microsoft.com/office/drawing/2014/main" id="{DC3C48BD-C2D9-A37E-2103-84A1D1C69273}"/>
                    </a:ext>
                  </a:extLst>
                </p:cNvPr>
                <p:cNvSpPr txBox="1"/>
                <p:nvPr/>
              </p:nvSpPr>
              <p:spPr>
                <a:xfrm>
                  <a:off x="700081" y="10595438"/>
                  <a:ext cx="670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No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039" name="TextBox 1038">
                  <a:extLst>
                    <a:ext uri="{FF2B5EF4-FFF2-40B4-BE49-F238E27FC236}">
                      <a16:creationId xmlns:a16="http://schemas.microsoft.com/office/drawing/2014/main" id="{DC3C48BD-C2D9-A37E-2103-84A1D1C69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81" y="10595438"/>
                  <a:ext cx="6708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6B3E8DCA-1D9C-8E9A-567B-1CAFDB765893}"/>
                    </a:ext>
                  </a:extLst>
                </p:cNvPr>
                <p:cNvSpPr txBox="1"/>
                <p:nvPr/>
              </p:nvSpPr>
              <p:spPr>
                <a:xfrm>
                  <a:off x="3372336" y="9980432"/>
                  <a:ext cx="601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Yes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6B3E8DCA-1D9C-8E9A-567B-1CAFDB765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336" y="9980432"/>
                  <a:ext cx="60138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1" name="직선 화살표 연결선 1040">
              <a:extLst>
                <a:ext uri="{FF2B5EF4-FFF2-40B4-BE49-F238E27FC236}">
                  <a16:creationId xmlns:a16="http://schemas.microsoft.com/office/drawing/2014/main" id="{8E80F2FB-199D-1081-8399-BEDB3F226349}"/>
                </a:ext>
              </a:extLst>
            </p:cNvPr>
            <p:cNvCxnSpPr>
              <a:cxnSpLocks/>
              <a:stCxn id="37" idx="2"/>
              <a:endCxn id="1046" idx="0"/>
            </p:cNvCxnSpPr>
            <p:nvPr/>
          </p:nvCxnSpPr>
          <p:spPr>
            <a:xfrm>
              <a:off x="3352175" y="11623683"/>
              <a:ext cx="0" cy="46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8FC8DCCB-D09E-0D19-8329-3880F9FD4128}"/>
                    </a:ext>
                  </a:extLst>
                </p:cNvPr>
                <p:cNvSpPr txBox="1"/>
                <p:nvPr/>
              </p:nvSpPr>
              <p:spPr>
                <a:xfrm>
                  <a:off x="3372336" y="11661783"/>
                  <a:ext cx="601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Yes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8FC8DCCB-D09E-0D19-8329-3880F9FD4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336" y="11661783"/>
                  <a:ext cx="60138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6" name="순서도: 대체 처리 1045">
                  <a:extLst>
                    <a:ext uri="{FF2B5EF4-FFF2-40B4-BE49-F238E27FC236}">
                      <a16:creationId xmlns:a16="http://schemas.microsoft.com/office/drawing/2014/main" id="{FD00C839-C283-475F-8CEA-7A5CD8D92945}"/>
                    </a:ext>
                  </a:extLst>
                </p:cNvPr>
                <p:cNvSpPr/>
                <p:nvPr/>
              </p:nvSpPr>
              <p:spPr>
                <a:xfrm>
                  <a:off x="2182244" y="12088664"/>
                  <a:ext cx="2339861" cy="879779"/>
                </a:xfrm>
                <a:prstGeom prst="flowChartAlternateProcess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Stop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046" name="순서도: 대체 처리 1045">
                  <a:extLst>
                    <a:ext uri="{FF2B5EF4-FFF2-40B4-BE49-F238E27FC236}">
                      <a16:creationId xmlns:a16="http://schemas.microsoft.com/office/drawing/2014/main" id="{FD00C839-C283-475F-8CEA-7A5CD8D929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244" y="12088664"/>
                  <a:ext cx="2339861" cy="879779"/>
                </a:xfrm>
                <a:prstGeom prst="flowChartAlternateProcess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9" name="순서도: 대체 처리 1048">
                  <a:extLst>
                    <a:ext uri="{FF2B5EF4-FFF2-40B4-BE49-F238E27FC236}">
                      <a16:creationId xmlns:a16="http://schemas.microsoft.com/office/drawing/2014/main" id="{0508A416-A48B-A13E-75EA-26EF26558CD7}"/>
                    </a:ext>
                  </a:extLst>
                </p:cNvPr>
                <p:cNvSpPr/>
                <p:nvPr/>
              </p:nvSpPr>
              <p:spPr>
                <a:xfrm>
                  <a:off x="2182245" y="-4982742"/>
                  <a:ext cx="2339861" cy="879779"/>
                </a:xfrm>
                <a:prstGeom prst="flowChartAlternateProcess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Start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049" name="순서도: 대체 처리 1048">
                  <a:extLst>
                    <a:ext uri="{FF2B5EF4-FFF2-40B4-BE49-F238E27FC236}">
                      <a16:creationId xmlns:a16="http://schemas.microsoft.com/office/drawing/2014/main" id="{0508A416-A48B-A13E-75EA-26EF26558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245" y="-4982742"/>
                  <a:ext cx="2339861" cy="879779"/>
                </a:xfrm>
                <a:prstGeom prst="flowChartAlternateProcess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0" name="직선 화살표 연결선 1049">
              <a:extLst>
                <a:ext uri="{FF2B5EF4-FFF2-40B4-BE49-F238E27FC236}">
                  <a16:creationId xmlns:a16="http://schemas.microsoft.com/office/drawing/2014/main" id="{4608B568-1E28-2A13-193D-A72CDF3DCD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75" y="-4102963"/>
              <a:ext cx="1" cy="37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8B6ED4F3-FBB4-B1BB-D5D5-7C61C0B5C3F4}"/>
                </a:ext>
              </a:extLst>
            </p:cNvPr>
            <p:cNvSpPr txBox="1"/>
            <p:nvPr/>
          </p:nvSpPr>
          <p:spPr>
            <a:xfrm>
              <a:off x="2064673" y="9170132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/>
                <a:t>⑨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56CA6838-C4D8-CB5B-9143-F4C1D48D3FBD}"/>
                </a:ext>
              </a:extLst>
            </p:cNvPr>
            <p:cNvSpPr txBox="1"/>
            <p:nvPr/>
          </p:nvSpPr>
          <p:spPr>
            <a:xfrm>
              <a:off x="2064673" y="10760335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/>
                <a:t>⑪</a:t>
              </a:r>
            </a:p>
          </p:txBody>
        </p:sp>
        <p:cxnSp>
          <p:nvCxnSpPr>
            <p:cNvPr id="1060" name="직선 화살표 연결선 1059">
              <a:extLst>
                <a:ext uri="{FF2B5EF4-FFF2-40B4-BE49-F238E27FC236}">
                  <a16:creationId xmlns:a16="http://schemas.microsoft.com/office/drawing/2014/main" id="{ABD5C68D-2F83-5BC0-D020-3C517C53D5D3}"/>
                </a:ext>
              </a:extLst>
            </p:cNvPr>
            <p:cNvCxnSpPr>
              <a:cxnSpLocks/>
              <a:stCxn id="46" idx="1"/>
              <a:endCxn id="19" idx="3"/>
            </p:cNvCxnSpPr>
            <p:nvPr/>
          </p:nvCxnSpPr>
          <p:spPr>
            <a:xfrm flipH="1" flipV="1">
              <a:off x="804138" y="1863837"/>
              <a:ext cx="566837" cy="67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709809EA-121C-C9D6-B470-303A484A1FBE}"/>
                </a:ext>
              </a:extLst>
            </p:cNvPr>
            <p:cNvSpPr/>
            <p:nvPr/>
          </p:nvSpPr>
          <p:spPr>
            <a:xfrm>
              <a:off x="-879917" y="8649619"/>
              <a:ext cx="122887" cy="1228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65" name="타원 1064">
              <a:extLst>
                <a:ext uri="{FF2B5EF4-FFF2-40B4-BE49-F238E27FC236}">
                  <a16:creationId xmlns:a16="http://schemas.microsoft.com/office/drawing/2014/main" id="{EC79698B-69F3-1197-55B6-B5BFA1AF6055}"/>
                </a:ext>
              </a:extLst>
            </p:cNvPr>
            <p:cNvSpPr/>
            <p:nvPr/>
          </p:nvSpPr>
          <p:spPr>
            <a:xfrm>
              <a:off x="-883253" y="10170247"/>
              <a:ext cx="122887" cy="1228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BF7EC4-225A-BE74-FACB-BD42502022E1}"/>
                </a:ext>
              </a:extLst>
            </p:cNvPr>
            <p:cNvSpPr txBox="1"/>
            <p:nvPr/>
          </p:nvSpPr>
          <p:spPr>
            <a:xfrm>
              <a:off x="-1416413" y="-6288653"/>
              <a:ext cx="7432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Levenberg-Marquardt</a:t>
              </a:r>
              <a:r>
                <a:rPr lang="ko-KR" altLang="en-US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 w/ Trial</a:t>
              </a:r>
              <a:endPara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순서도: 판단 18">
                  <a:extLst>
                    <a:ext uri="{FF2B5EF4-FFF2-40B4-BE49-F238E27FC236}">
                      <a16:creationId xmlns:a16="http://schemas.microsoft.com/office/drawing/2014/main" id="{6EE853F2-3E23-EA52-FE2C-224C4999AD15}"/>
                    </a:ext>
                  </a:extLst>
                </p:cNvPr>
                <p:cNvSpPr/>
                <p:nvPr/>
              </p:nvSpPr>
              <p:spPr>
                <a:xfrm>
                  <a:off x="-2408367" y="1218567"/>
                  <a:ext cx="3212505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&lt;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</m:oMath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9" name="순서도: 판단 18">
                  <a:extLst>
                    <a:ext uri="{FF2B5EF4-FFF2-40B4-BE49-F238E27FC236}">
                      <a16:creationId xmlns:a16="http://schemas.microsoft.com/office/drawing/2014/main" id="{6EE853F2-3E23-EA52-FE2C-224C4999A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08367" y="1218567"/>
                  <a:ext cx="3212505" cy="1290539"/>
                </a:xfrm>
                <a:prstGeom prst="flowChartDecision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AD29B90-8DAC-6FD8-D965-742213E7D28D}"/>
                </a:ext>
              </a:extLst>
            </p:cNvPr>
            <p:cNvCxnSpPr>
              <a:cxnSpLocks/>
              <a:stCxn id="1224" idx="1"/>
              <a:endCxn id="41" idx="3"/>
            </p:cNvCxnSpPr>
            <p:nvPr/>
          </p:nvCxnSpPr>
          <p:spPr>
            <a:xfrm flipH="1" flipV="1">
              <a:off x="804138" y="-1616584"/>
              <a:ext cx="566837" cy="106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3EA5C20-527B-C75F-ACA7-99E591B23A3D}"/>
                </a:ext>
              </a:extLst>
            </p:cNvPr>
            <p:cNvCxnSpPr>
              <a:cxnSpLocks/>
              <a:stCxn id="41" idx="2"/>
              <a:endCxn id="19" idx="0"/>
            </p:cNvCxnSpPr>
            <p:nvPr/>
          </p:nvCxnSpPr>
          <p:spPr>
            <a:xfrm>
              <a:off x="-802114" y="-971315"/>
              <a:ext cx="0" cy="218988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순서도: 판단 40">
                  <a:extLst>
                    <a:ext uri="{FF2B5EF4-FFF2-40B4-BE49-F238E27FC236}">
                      <a16:creationId xmlns:a16="http://schemas.microsoft.com/office/drawing/2014/main" id="{0979EBDD-CE13-B517-1D65-355DEC5C5293}"/>
                    </a:ext>
                  </a:extLst>
                </p:cNvPr>
                <p:cNvSpPr/>
                <p:nvPr/>
              </p:nvSpPr>
              <p:spPr>
                <a:xfrm>
                  <a:off x="-2408367" y="-2261854"/>
                  <a:ext cx="3212505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try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&lt;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try</m:t>
                      </m:r>
                    </m:oMath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41" name="순서도: 판단 40">
                  <a:extLst>
                    <a:ext uri="{FF2B5EF4-FFF2-40B4-BE49-F238E27FC236}">
                      <a16:creationId xmlns:a16="http://schemas.microsoft.com/office/drawing/2014/main" id="{0979EBDD-CE13-B517-1D65-355DEC5C52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08367" y="-2261854"/>
                  <a:ext cx="3212505" cy="1290539"/>
                </a:xfrm>
                <a:prstGeom prst="flowChartDecision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5503711-201D-87ED-CF90-9B7461737878}"/>
                    </a:ext>
                  </a:extLst>
                </p:cNvPr>
                <p:cNvSpPr/>
                <p:nvPr/>
              </p:nvSpPr>
              <p:spPr>
                <a:xfrm>
                  <a:off x="1370975" y="-3725713"/>
                  <a:ext cx="3962400" cy="11102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①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set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try</m:t>
                      </m:r>
                    </m:oMath>
                  </a14:m>
                  <a:endParaRPr lang="en-US" altLang="ko-KR" b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try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= 50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5503711-201D-87ED-CF90-9B7461737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-3725713"/>
                  <a:ext cx="3962400" cy="111020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394A501-920B-C3C2-5D05-40C844885E5D}"/>
                    </a:ext>
                  </a:extLst>
                </p:cNvPr>
                <p:cNvSpPr/>
                <p:nvPr/>
              </p:nvSpPr>
              <p:spPr>
                <a:xfrm>
                  <a:off x="1370975" y="1315490"/>
                  <a:ext cx="3962400" cy="11102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④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=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+ 1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394A501-920B-C3C2-5D05-40C844885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1315490"/>
                  <a:ext cx="3962400" cy="11102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직선 화살표 연결선 1025">
              <a:extLst>
                <a:ext uri="{FF2B5EF4-FFF2-40B4-BE49-F238E27FC236}">
                  <a16:creationId xmlns:a16="http://schemas.microsoft.com/office/drawing/2014/main" id="{DE919CD0-58A2-7023-EF1B-B473EA84DC3F}"/>
                </a:ext>
              </a:extLst>
            </p:cNvPr>
            <p:cNvCxnSpPr>
              <a:cxnSpLocks/>
              <a:stCxn id="4" idx="2"/>
              <a:endCxn id="46" idx="0"/>
            </p:cNvCxnSpPr>
            <p:nvPr/>
          </p:nvCxnSpPr>
          <p:spPr>
            <a:xfrm flipH="1">
              <a:off x="3352175" y="861003"/>
              <a:ext cx="1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8C3CC4A2-F663-130B-5563-11EFEAB0A71F}"/>
                </a:ext>
              </a:extLst>
            </p:cNvPr>
            <p:cNvSpPr txBox="1"/>
            <p:nvPr/>
          </p:nvSpPr>
          <p:spPr>
            <a:xfrm>
              <a:off x="-1870361" y="1685928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/>
                <a:t>⑬</a:t>
              </a:r>
            </a:p>
          </p:txBody>
        </p:sp>
        <p:cxnSp>
          <p:nvCxnSpPr>
            <p:cNvPr id="1071" name="직선 화살표 연결선 1070">
              <a:extLst>
                <a:ext uri="{FF2B5EF4-FFF2-40B4-BE49-F238E27FC236}">
                  <a16:creationId xmlns:a16="http://schemas.microsoft.com/office/drawing/2014/main" id="{F3757192-7276-2D14-A5E2-7B98CD03DB6F}"/>
                </a:ext>
              </a:extLst>
            </p:cNvPr>
            <p:cNvCxnSpPr>
              <a:cxnSpLocks/>
              <a:stCxn id="1046" idx="1"/>
            </p:cNvCxnSpPr>
            <p:nvPr/>
          </p:nvCxnSpPr>
          <p:spPr>
            <a:xfrm flipH="1" flipV="1">
              <a:off x="-3093331" y="12488934"/>
              <a:ext cx="5275575" cy="3962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8" name="직선 화살표 연결선 1077">
              <a:extLst>
                <a:ext uri="{FF2B5EF4-FFF2-40B4-BE49-F238E27FC236}">
                  <a16:creationId xmlns:a16="http://schemas.microsoft.com/office/drawing/2014/main" id="{3E375D08-5856-843D-0A78-36D8B95A9328}"/>
                </a:ext>
              </a:extLst>
            </p:cNvPr>
            <p:cNvCxnSpPr>
              <a:cxnSpLocks/>
            </p:cNvCxnSpPr>
            <p:nvPr/>
          </p:nvCxnSpPr>
          <p:spPr>
            <a:xfrm>
              <a:off x="-3091508" y="-1605914"/>
              <a:ext cx="0" cy="1409437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0" name="직선 화살표 연결선 1079">
              <a:extLst>
                <a:ext uri="{FF2B5EF4-FFF2-40B4-BE49-F238E27FC236}">
                  <a16:creationId xmlns:a16="http://schemas.microsoft.com/office/drawing/2014/main" id="{57C82AA4-2746-FAFD-4A46-16CF8CE3411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-3093331" y="-1616584"/>
              <a:ext cx="68496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7" name="TextBox 1086">
                  <a:extLst>
                    <a:ext uri="{FF2B5EF4-FFF2-40B4-BE49-F238E27FC236}">
                      <a16:creationId xmlns:a16="http://schemas.microsoft.com/office/drawing/2014/main" id="{EDAB928D-6EF8-AAE8-C1DB-61F1E139D00D}"/>
                    </a:ext>
                  </a:extLst>
                </p:cNvPr>
                <p:cNvSpPr txBox="1"/>
                <p:nvPr/>
              </p:nvSpPr>
              <p:spPr>
                <a:xfrm>
                  <a:off x="677676" y="1422569"/>
                  <a:ext cx="601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Yes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087" name="TextBox 1086">
                  <a:extLst>
                    <a:ext uri="{FF2B5EF4-FFF2-40B4-BE49-F238E27FC236}">
                      <a16:creationId xmlns:a16="http://schemas.microsoft.com/office/drawing/2014/main" id="{EDAB928D-6EF8-AAE8-C1DB-61F1E139D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76" y="1422569"/>
                  <a:ext cx="60138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6" name="TextBox 1215">
                  <a:extLst>
                    <a:ext uri="{FF2B5EF4-FFF2-40B4-BE49-F238E27FC236}">
                      <a16:creationId xmlns:a16="http://schemas.microsoft.com/office/drawing/2014/main" id="{B828D5E0-202D-5FAC-69F9-8CA163CDE9AD}"/>
                    </a:ext>
                  </a:extLst>
                </p:cNvPr>
                <p:cNvSpPr txBox="1"/>
                <p:nvPr/>
              </p:nvSpPr>
              <p:spPr>
                <a:xfrm>
                  <a:off x="765904" y="-1984984"/>
                  <a:ext cx="601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Yes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216" name="TextBox 1215">
                  <a:extLst>
                    <a:ext uri="{FF2B5EF4-FFF2-40B4-BE49-F238E27FC236}">
                      <a16:creationId xmlns:a16="http://schemas.microsoft.com/office/drawing/2014/main" id="{B828D5E0-202D-5FAC-69F9-8CA163CDE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04" y="-1984984"/>
                  <a:ext cx="60138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7" name="TextBox 1216">
                  <a:extLst>
                    <a:ext uri="{FF2B5EF4-FFF2-40B4-BE49-F238E27FC236}">
                      <a16:creationId xmlns:a16="http://schemas.microsoft.com/office/drawing/2014/main" id="{7B889737-6813-69E0-3A5B-9FEEB87355D6}"/>
                    </a:ext>
                  </a:extLst>
                </p:cNvPr>
                <p:cNvSpPr txBox="1"/>
                <p:nvPr/>
              </p:nvSpPr>
              <p:spPr>
                <a:xfrm>
                  <a:off x="-760366" y="740005"/>
                  <a:ext cx="532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No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217" name="TextBox 1216">
                  <a:extLst>
                    <a:ext uri="{FF2B5EF4-FFF2-40B4-BE49-F238E27FC236}">
                      <a16:creationId xmlns:a16="http://schemas.microsoft.com/office/drawing/2014/main" id="{7B889737-6813-69E0-3A5B-9FEEB8735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0366" y="740005"/>
                  <a:ext cx="53277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8" name="TextBox 1217">
                  <a:extLst>
                    <a:ext uri="{FF2B5EF4-FFF2-40B4-BE49-F238E27FC236}">
                      <a16:creationId xmlns:a16="http://schemas.microsoft.com/office/drawing/2014/main" id="{D9D74E4A-948D-C481-118D-62ECC371B5D1}"/>
                    </a:ext>
                  </a:extLst>
                </p:cNvPr>
                <p:cNvSpPr txBox="1"/>
                <p:nvPr/>
              </p:nvSpPr>
              <p:spPr>
                <a:xfrm>
                  <a:off x="-2907222" y="-1984984"/>
                  <a:ext cx="532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No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 xmlns="">
            <p:sp>
              <p:nvSpPr>
                <p:cNvPr id="1218" name="TextBox 1217">
                  <a:extLst>
                    <a:ext uri="{FF2B5EF4-FFF2-40B4-BE49-F238E27FC236}">
                      <a16:creationId xmlns:a16="http://schemas.microsoft.com/office/drawing/2014/main" id="{D9D74E4A-948D-C481-118D-62ECC371B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07222" y="-1984984"/>
                  <a:ext cx="53277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4" name="직사각형 1223">
                  <a:extLst>
                    <a:ext uri="{FF2B5EF4-FFF2-40B4-BE49-F238E27FC236}">
                      <a16:creationId xmlns:a16="http://schemas.microsoft.com/office/drawing/2014/main" id="{4F1EFA75-CA7F-D8F0-F0E1-FCB2FCB0172E}"/>
                    </a:ext>
                  </a:extLst>
                </p:cNvPr>
                <p:cNvSpPr/>
                <p:nvPr/>
              </p:nvSpPr>
              <p:spPr>
                <a:xfrm>
                  <a:off x="1370975" y="-2161018"/>
                  <a:ext cx="3962400" cy="11102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②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ry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=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try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+ 1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224" name="직사각형 1223">
                  <a:extLst>
                    <a:ext uri="{FF2B5EF4-FFF2-40B4-BE49-F238E27FC236}">
                      <a16:creationId xmlns:a16="http://schemas.microsoft.com/office/drawing/2014/main" id="{4F1EFA75-CA7F-D8F0-F0E1-FCB2FCB01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-2161018"/>
                  <a:ext cx="3962400" cy="111020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1" name="직선 화살표 연결선 1230">
              <a:extLst>
                <a:ext uri="{FF2B5EF4-FFF2-40B4-BE49-F238E27FC236}">
                  <a16:creationId xmlns:a16="http://schemas.microsoft.com/office/drawing/2014/main" id="{13358135-30F7-DC81-56E5-B2B4102DC27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75" y="-2615505"/>
              <a:ext cx="0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4" name="직선 화살표 연결선 1233">
              <a:extLst>
                <a:ext uri="{FF2B5EF4-FFF2-40B4-BE49-F238E27FC236}">
                  <a16:creationId xmlns:a16="http://schemas.microsoft.com/office/drawing/2014/main" id="{F44BCC51-7725-6A78-89AF-76417D087E55}"/>
                </a:ext>
              </a:extLst>
            </p:cNvPr>
            <p:cNvCxnSpPr>
              <a:cxnSpLocks/>
              <a:stCxn id="1224" idx="2"/>
              <a:endCxn id="4" idx="0"/>
            </p:cNvCxnSpPr>
            <p:nvPr/>
          </p:nvCxnSpPr>
          <p:spPr>
            <a:xfrm>
              <a:off x="3352175" y="-1050810"/>
              <a:ext cx="1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A5640025-D053-1BD3-6F3F-ABE9FE795B6E}"/>
                </a:ext>
              </a:extLst>
            </p:cNvPr>
            <p:cNvSpPr txBox="1"/>
            <p:nvPr/>
          </p:nvSpPr>
          <p:spPr>
            <a:xfrm>
              <a:off x="-1870361" y="-1790580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/>
                <a:t>⑭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0" name="TextBox 1249">
                  <a:extLst>
                    <a:ext uri="{FF2B5EF4-FFF2-40B4-BE49-F238E27FC236}">
                      <a16:creationId xmlns:a16="http://schemas.microsoft.com/office/drawing/2014/main" id="{9D0D806B-7854-20EC-C999-10CE6D3D3068}"/>
                    </a:ext>
                  </a:extLst>
                </p:cNvPr>
                <p:cNvSpPr txBox="1"/>
                <p:nvPr/>
              </p:nvSpPr>
              <p:spPr>
                <a:xfrm>
                  <a:off x="227632" y="12609375"/>
                  <a:ext cx="1837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failed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converge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250" name="TextBox 1249">
                  <a:extLst>
                    <a:ext uri="{FF2B5EF4-FFF2-40B4-BE49-F238E27FC236}">
                      <a16:creationId xmlns:a16="http://schemas.microsoft.com/office/drawing/2014/main" id="{9D0D806B-7854-20EC-C999-10CE6D3D3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32" y="12609375"/>
                  <a:ext cx="1837041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993" r="-2326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2" name="TextBox 1251">
                  <a:extLst>
                    <a:ext uri="{FF2B5EF4-FFF2-40B4-BE49-F238E27FC236}">
                      <a16:creationId xmlns:a16="http://schemas.microsoft.com/office/drawing/2014/main" id="{259AD2DA-93C7-C901-62B1-E94DFB9EFDEC}"/>
                    </a:ext>
                  </a:extLst>
                </p:cNvPr>
                <p:cNvSpPr txBox="1"/>
                <p:nvPr/>
              </p:nvSpPr>
              <p:spPr>
                <a:xfrm>
                  <a:off x="3973718" y="11699883"/>
                  <a:ext cx="24029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succeed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convergence</m:t>
                        </m:r>
                      </m:oMath>
                    </m:oMathPara>
                  </a14:m>
                  <a:endParaRPr lang="ko-KR" altLang="en-US">
                    <a:highlight>
                      <a:srgbClr val="FFFF00"/>
                    </a:highlight>
                  </a:endParaRPr>
                </a:p>
              </p:txBody>
            </p:sp>
          </mc:Choice>
          <mc:Fallback xmlns="">
            <p:sp>
              <p:nvSpPr>
                <p:cNvPr id="1252" name="TextBox 1251">
                  <a:extLst>
                    <a:ext uri="{FF2B5EF4-FFF2-40B4-BE49-F238E27FC236}">
                      <a16:creationId xmlns:a16="http://schemas.microsoft.com/office/drawing/2014/main" id="{259AD2DA-93C7-C901-62B1-E94DFB9EF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718" y="11699883"/>
                  <a:ext cx="2402902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1519" t="-13333" r="-1519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47" name="그림 1046">
            <a:extLst>
              <a:ext uri="{FF2B5EF4-FFF2-40B4-BE49-F238E27FC236}">
                <a16:creationId xmlns:a16="http://schemas.microsoft.com/office/drawing/2014/main" id="{E120DEBE-FE5D-B5D6-B931-CF9F4CD06AB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56622" y="-8801110"/>
            <a:ext cx="9507474" cy="193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290</Words>
  <Application>Microsoft Office PowerPoint</Application>
  <PresentationFormat>와이드스크린</PresentationFormat>
  <Paragraphs>108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11</cp:revision>
  <dcterms:created xsi:type="dcterms:W3CDTF">2024-05-15T14:12:24Z</dcterms:created>
  <dcterms:modified xsi:type="dcterms:W3CDTF">2024-05-29T01:16:17Z</dcterms:modified>
</cp:coreProperties>
</file>