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FAD03-EA8E-3A16-1794-DAE83EBDB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A8E986-EB80-CE6B-B12D-7DE1E2914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780D0-F4E7-718B-9EEB-26393BCD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2001-79D2-478D-AB92-09CD5DDAFEF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BD859-9B86-BE27-6602-C2C0C185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B83F0-13AB-2EFA-5E19-54285D49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F912-7944-452B-99FD-A02F0A975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9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FE7C5-3233-A03D-CDF8-4C4986DB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057B6A-5B1D-D5A6-60F6-BB323C28E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6C0AA-EFF2-E09E-DCD4-84CE35F1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2001-79D2-478D-AB92-09CD5DDAFEF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5C6BC-151C-937C-9552-58F78254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6EFEE-E7EB-7179-7281-1A86295D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F912-7944-452B-99FD-A02F0A975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D4E15B-4BAD-BF3E-2D6C-28FFC0B43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68C9D5-8926-4FDA-CEEB-489AE823E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D4045-7DA0-1FFC-125D-9D69ECE8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2001-79D2-478D-AB92-09CD5DDAFEF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C06B9-C635-65BC-0FF3-8379DBA3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4862A-8D7A-1E86-BDA0-8936C1A8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F912-7944-452B-99FD-A02F0A975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6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AF433-7C6D-E2C2-AB4F-0F6FC151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E6A607-15CA-857F-85D8-2D7B7E1F2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CB440-F42D-8594-31BD-9C49120E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2001-79D2-478D-AB92-09CD5DDAFEF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AEA4F-EA52-3686-F6C9-1603B127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C68E7-066F-D368-1D8F-9733A228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F912-7944-452B-99FD-A02F0A975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4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F31D0-8CD8-5918-4755-3ED86C5E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50C176-4CC1-3285-2A3A-E9E356ABF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8975D-7DD9-5B25-5CCB-B38F1E5B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2001-79D2-478D-AB92-09CD5DDAFEF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7E1A2-E0F4-E802-FE96-0B35E55D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82932-4004-7664-B7B4-0687A447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F912-7944-452B-99FD-A02F0A975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2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DD104-79CD-DD8B-AEA4-D7E9D455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54DD3-101E-E874-95AA-D58CB7D42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6A9F6-DFFA-A64F-6A29-4658E4A0C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D1A52-19A5-2F24-928E-EC3653C5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2001-79D2-478D-AB92-09CD5DDAFEF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520D0-E833-EE0C-161E-AE48F68A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C1FAD-58EF-A48F-8B37-28C39EB4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F912-7944-452B-99FD-A02F0A975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8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007AE-5256-DB11-FB10-CB1D6B01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577A9-9EDA-B188-66F7-DBB3EE5B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3F2123-C814-19DC-AAB4-CEF978F02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4EDA19-D86A-5286-54C6-35848B293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C0697D-A03D-97F7-F76C-E5699F2B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7A9123-D8DA-009E-6A03-E6638245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2001-79D2-478D-AB92-09CD5DDAFEF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75CB6B-DBC4-1B1A-0A1D-E2C3508E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F04CD5-CBD8-76E5-684F-3EEB3D72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F912-7944-452B-99FD-A02F0A975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9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790E5-DBAE-AC88-6EBD-8201F799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CA12F3-46D1-A980-3F75-DEEF4AD8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2001-79D2-478D-AB92-09CD5DDAFEF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E7321E-4115-161F-3A01-C64D99DD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46A9BD-6662-5C8E-BEC1-D5A5AC3F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F912-7944-452B-99FD-A02F0A975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5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3C1C3A-92E0-D695-3D0D-5B1170C5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2001-79D2-478D-AB92-09CD5DDAFEF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4CCB88-5FA4-4169-576F-5AAB6F71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46E25C-7F03-ED64-8384-1DE16DEA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F912-7944-452B-99FD-A02F0A975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4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D7910-F338-CDD1-B3A1-BC30ABB6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8A14C-4611-86FA-3A10-EE8EB990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8E5B33-974F-7BB7-6982-F349C69AF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46C02-3079-E64E-3EF7-853C6E99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2001-79D2-478D-AB92-09CD5DDAFEF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DCCA2-8864-D759-4D28-0F417CC1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5BC040-FF47-6FC7-4253-8E45EEDA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F912-7944-452B-99FD-A02F0A975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3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BD5ED-BFD7-D1A3-4F71-B952F7E7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2A4716-F30F-AFC3-152A-0F99706D5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EF24B-B21F-2FCD-98A8-EEF6BF4E0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FD246-8A76-8656-E8FF-DEE6A4DB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2001-79D2-478D-AB92-09CD5DDAFEF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97F68-E2C1-A897-0436-CE4322BC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0973C-12BB-7247-99AD-59521A9B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F912-7944-452B-99FD-A02F0A975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25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5D44E8-165A-E004-CD72-7884F6B0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2E484-AB14-8F12-B44E-E6445538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59426-DB2C-C9D8-C6CD-BC40182C3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2001-79D2-478D-AB92-09CD5DDAFEF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83766-9AC6-9C74-7F3C-E08BF30C7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046806-88A5-E273-C219-7CF06AB26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F912-7944-452B-99FD-A02F0A975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AAE54DE-19C7-E1C7-844A-9115D155C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08602"/>
              </p:ext>
            </p:extLst>
          </p:nvPr>
        </p:nvGraphicFramePr>
        <p:xfrm>
          <a:off x="-350203" y="1992206"/>
          <a:ext cx="12892405" cy="2315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856">
                  <a:extLst>
                    <a:ext uri="{9D8B030D-6E8A-4147-A177-3AD203B41FA5}">
                      <a16:colId xmlns:a16="http://schemas.microsoft.com/office/drawing/2014/main" val="2452629843"/>
                    </a:ext>
                  </a:extLst>
                </a:gridCol>
                <a:gridCol w="2854643">
                  <a:extLst>
                    <a:ext uri="{9D8B030D-6E8A-4147-A177-3AD203B41FA5}">
                      <a16:colId xmlns:a16="http://schemas.microsoft.com/office/drawing/2014/main" val="2331451135"/>
                    </a:ext>
                  </a:extLst>
                </a:gridCol>
                <a:gridCol w="5446966">
                  <a:extLst>
                    <a:ext uri="{9D8B030D-6E8A-4147-A177-3AD203B41FA5}">
                      <a16:colId xmlns:a16="http://schemas.microsoft.com/office/drawing/2014/main" val="932429818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3508410091"/>
                    </a:ext>
                  </a:extLst>
                </a:gridCol>
              </a:tblGrid>
              <a:tr h="446194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Transformation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Space &amp; Geometry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(Geometry</a:t>
                      </a:r>
                      <a:r>
                        <a:rPr lang="ko-KR" altLang="en-US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 구현된 공간을 </a:t>
                      </a:r>
                      <a:r>
                        <a:rPr lang="en-US" altLang="ko-KR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Space)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At infinity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696276"/>
                  </a:ext>
                </a:extLst>
              </a:tr>
              <a:tr h="48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Euclidean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선의 비율과 평형성 유지됨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일반적으로 사용하는 기하 공간이며 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At infinity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개념이 존재하지 않음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일반적으로 배운 유클리드 기하학이 적용되는 공간임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원과 타원이 구분됨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Infinity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존재하지 않음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평행선은 만나지 않음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854890"/>
                  </a:ext>
                </a:extLst>
              </a:tr>
              <a:tr h="48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Affine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선의 비율은 유지되지 않음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선의 평행성은 유지됨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At infinity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개념이 추가되었으며 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Homogeneous Coordinate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표현 가능함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Point/Line/Plane at infinity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는 무한 공간에 존재함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원은 타원의 특이 케이스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타원 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circular points)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부분집함임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Infinity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존재하며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무한대에 존재함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평행선은 만나지 않음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77713"/>
                  </a:ext>
                </a:extLst>
              </a:tr>
              <a:tr h="48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Projective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선의 비율과 평행성은 유지되지 않음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선은 선으로 보존됨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At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infinity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개념이 유한 공간에 존재하며 실제 유한 공간에 표현이 가능함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Infinity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존재하나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무한대에 존재하지 않음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평행선이 만남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55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73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1</cp:revision>
  <dcterms:created xsi:type="dcterms:W3CDTF">2022-10-23T15:47:09Z</dcterms:created>
  <dcterms:modified xsi:type="dcterms:W3CDTF">2022-10-23T15:47:51Z</dcterms:modified>
</cp:coreProperties>
</file>