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-214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C3B7-5E69-B0E8-9776-6948CDF5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E04F8-1367-AE2E-131C-F5D1D26A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4B255-BC8A-806A-9F15-6A5066C2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E8E5C-3923-6763-7D1D-1B383C41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4BEAC-EBFC-291E-7725-FD300F12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CECF-4602-AF78-A3A1-40C2C852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3BD3F-59FB-E9ED-2AFB-D37536C2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FCFC-BE15-7DAF-6B51-CEFA5004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6D3C2-A531-3C02-5D0E-1A5E53D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45B4C-072A-B391-F71C-513B44DC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535AE-3F5E-B0C1-7F6F-B73EF89F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08889-38B5-7AAC-E16D-AE06D045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49B1-2E8B-434D-A880-4F9BF9C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22A1-7C5A-3ABA-B75C-B8841BBF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B8FF1-0D43-A112-E4D8-F9E87E2B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4C39A-0465-E310-B513-0B79899A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6DC9F-CBAD-72D1-BC50-A8214914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18F9-E96F-227F-DAD7-12117236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C00C0-5D70-FFD5-201C-A37B49E5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3BBDB-C9B2-0420-1315-17482BB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F1081-28F9-198A-1B5E-B0DF549B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C9EDC-F718-3066-965D-5487121F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C73CA-AC16-10B7-24C7-A8318E4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769AC-CBE4-E1A1-1904-C240184B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BFF77-0237-A57A-4B45-A64F8B12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0D595-9A0C-2431-5187-A71BFD5B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08517-63AD-B4F3-EB1F-8E77D621F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6F309-37D3-4BD1-6ECB-987D16D5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61254-E2A5-15C6-AACC-63F3A6D3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BC5DA-B286-35E8-3812-759DD3B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A3AC7-CE8B-E743-68AE-052414DB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B13-7C13-C9C0-5D45-F6EE34B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809E0-E44B-4B27-3AD6-90CD8C76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AEAA3-555C-837D-82C6-364CE678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D3E13-8376-982F-9132-B4504430A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3659D6-CC84-585F-7FAD-62C26757D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310FDB-DFB1-37A4-1A13-11B4EC96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F2AACB-F32E-344C-BD7F-C7F0DBF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DA7AD8-1552-F759-C66C-72D4D4FB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9755-B0B6-A503-0FC1-C52F03D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B91063-B9BC-B705-5E22-95F9D3D6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5F1F1A-5773-04D5-7F13-C8C5293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31C2B0-C12E-A68A-F379-F3215300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75BDE-4BEF-BC0E-7804-68877BA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3F880E-602E-E462-A6BD-CAECDE7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DA2C6-7291-64EC-FB47-C9CDF6F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5CA2-8B72-E388-A171-F1222687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034B1-67AE-90C4-46DF-FF7E4D4E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50EE5-8EBF-927D-63A1-D9B53310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A9E53-C324-B8A4-2303-04987946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CF88A-342E-EFAB-AD4F-D2104A3F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92C8E-1231-67AE-042C-07D77E8E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4E7D-E2C1-E1B0-1D7E-B782FB1C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A5B2F-F155-9125-BA80-F9D60503D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9EFDC-C8CC-CFD2-7973-6D0EF7A3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D46BC-9457-B240-B123-EA3C13F3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667F5-CA60-ACC5-5B5F-CF66B7BE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BD3D5-B24B-2B75-DCD3-95E31D5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44C7E-8CC1-0B83-C460-0B63C5B9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11E2-90EE-15DC-ED22-DE883ADD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0BBB2-9E35-680F-FAFF-CB6B01BE6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B6FB0-3AE3-7C35-2CBE-211B99D93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F4715-7065-C7B5-BFAF-D68922CA3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7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RANSAC flowchart">
            <a:extLst>
              <a:ext uri="{FF2B5EF4-FFF2-40B4-BE49-F238E27FC236}">
                <a16:creationId xmlns:a16="http://schemas.microsoft.com/office/drawing/2014/main" id="{A0A9CDF0-0CA5-F95D-BBE8-6D31486E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56" y="839274"/>
            <a:ext cx="3238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B5245E-2724-BF5E-015E-AB7645551B7A}"/>
              </a:ext>
            </a:extLst>
          </p:cNvPr>
          <p:cNvGrpSpPr/>
          <p:nvPr/>
        </p:nvGrpSpPr>
        <p:grpSpPr>
          <a:xfrm>
            <a:off x="516182" y="788306"/>
            <a:ext cx="3322456" cy="4848902"/>
            <a:chOff x="1782749" y="1004549"/>
            <a:chExt cx="3322456" cy="4848902"/>
          </a:xfrm>
        </p:grpSpPr>
        <p:pic>
          <p:nvPicPr>
            <p:cNvPr id="5" name="그림 4" descr="텍스트, 도표, 스케치이(가) 표시된 사진&#10;&#10;자동 생성된 설명">
              <a:extLst>
                <a:ext uri="{FF2B5EF4-FFF2-40B4-BE49-F238E27FC236}">
                  <a16:creationId xmlns:a16="http://schemas.microsoft.com/office/drawing/2014/main" id="{9CD52F92-B05F-B43E-5A78-C5399AC2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49" y="1004549"/>
              <a:ext cx="3238952" cy="48489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B5A1D-6E82-8FE8-A7A5-A7FDA7BAD05C}"/>
                </a:ext>
              </a:extLst>
            </p:cNvPr>
            <p:cNvSpPr txBox="1"/>
            <p:nvPr/>
          </p:nvSpPr>
          <p:spPr>
            <a:xfrm>
              <a:off x="3735526" y="2113009"/>
              <a:ext cx="1179316" cy="432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500" dirty="0"/>
            </a:p>
            <a:p>
              <a:pPr algn="ctr"/>
              <a:r>
                <a:rPr lang="en-US" altLang="ko-KR" sz="1200" dirty="0"/>
                <a:t>Pick inliers</a:t>
              </a:r>
            </a:p>
            <a:p>
              <a:pPr algn="ctr"/>
              <a:endParaRPr lang="ko-KR" altLang="en-US" sz="5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0EE9AA5-F802-9826-1F00-216761B4A12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3305432" y="2329251"/>
              <a:ext cx="430094" cy="347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062A015-F7DB-3FFE-4B9A-2887C0DB010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305432" y="1950775"/>
              <a:ext cx="430094" cy="3784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1F73BC-B43D-682F-2D2F-BE7A708FFFAE}"/>
                </a:ext>
              </a:extLst>
            </p:cNvPr>
            <p:cNvSpPr txBox="1"/>
            <p:nvPr/>
          </p:nvSpPr>
          <p:spPr>
            <a:xfrm>
              <a:off x="3545163" y="2545492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M recursive iterations</a:t>
              </a:r>
              <a:endParaRPr lang="ko-KR" alt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D6665-ADED-29B7-8401-1AF9BA256F18}"/>
                </a:ext>
              </a:extLst>
            </p:cNvPr>
            <p:cNvSpPr txBox="1"/>
            <p:nvPr/>
          </p:nvSpPr>
          <p:spPr>
            <a:xfrm>
              <a:off x="2811485" y="2904894"/>
              <a:ext cx="1920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After M recursive iterations</a:t>
              </a:r>
              <a:endParaRPr lang="ko-KR" altLang="en-US" sz="11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9F51D2-99E2-E3DA-E26C-82FF0CB5480A}"/>
                </a:ext>
              </a:extLst>
            </p:cNvPr>
            <p:cNvSpPr/>
            <p:nvPr/>
          </p:nvSpPr>
          <p:spPr>
            <a:xfrm>
              <a:off x="2224215" y="1699895"/>
              <a:ext cx="2809842" cy="1252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6031BC4-12F2-8340-B162-314CE674A9C1}"/>
              </a:ext>
            </a:extLst>
          </p:cNvPr>
          <p:cNvGrpSpPr/>
          <p:nvPr/>
        </p:nvGrpSpPr>
        <p:grpSpPr>
          <a:xfrm>
            <a:off x="5509436" y="-144285"/>
            <a:ext cx="2045616" cy="9531768"/>
            <a:chOff x="5712072" y="-992615"/>
            <a:chExt cx="2045616" cy="9531768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EF5F5C65-4E07-2DBD-FAEE-B224D62D4610}"/>
                </a:ext>
              </a:extLst>
            </p:cNvPr>
            <p:cNvSpPr/>
            <p:nvPr/>
          </p:nvSpPr>
          <p:spPr>
            <a:xfrm>
              <a:off x="6304236" y="-992615"/>
              <a:ext cx="1270455" cy="467168"/>
            </a:xfrm>
            <a:prstGeom prst="parallelogram">
              <a:avLst>
                <a:gd name="adj" fmla="val 282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Random sampling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2D49B0DD-1FEB-3A24-6DE1-5AB58607D1A5}"/>
                </a:ext>
              </a:extLst>
            </p:cNvPr>
            <p:cNvSpPr/>
            <p:nvPr/>
          </p:nvSpPr>
          <p:spPr>
            <a:xfrm>
              <a:off x="6304236" y="-333917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Estimate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E78B9B1A-DE0C-CC77-7428-BC71F03531CB}"/>
                </a:ext>
              </a:extLst>
            </p:cNvPr>
            <p:cNvSpPr/>
            <p:nvPr/>
          </p:nvSpPr>
          <p:spPr>
            <a:xfrm>
              <a:off x="6304236" y="321138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 number of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E11CDD16-6B44-B46A-27A4-8A7545E58E42}"/>
                </a:ext>
              </a:extLst>
            </p:cNvPr>
            <p:cNvSpPr/>
            <p:nvPr/>
          </p:nvSpPr>
          <p:spPr>
            <a:xfrm>
              <a:off x="6304236" y="1811819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Random sampling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within inliers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C8CF9F72-1EBE-BA5A-998C-4CA69E96A29E}"/>
                </a:ext>
              </a:extLst>
            </p:cNvPr>
            <p:cNvSpPr/>
            <p:nvPr/>
          </p:nvSpPr>
          <p:spPr>
            <a:xfrm>
              <a:off x="6121238" y="952242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6AB1949-9150-E091-BAD7-14B88EC24C4B}"/>
                </a:ext>
              </a:extLst>
            </p:cNvPr>
            <p:cNvCxnSpPr>
              <a:stCxn id="32" idx="1"/>
            </p:cNvCxnSpPr>
            <p:nvPr/>
          </p:nvCxnSpPr>
          <p:spPr>
            <a:xfrm flipH="1">
              <a:off x="5877017" y="1286698"/>
              <a:ext cx="244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ECAFCFE-B29A-07FC-F0FA-A20D06CAA0C8}"/>
                </a:ext>
              </a:extLst>
            </p:cNvPr>
            <p:cNvCxnSpPr>
              <a:cxnSpLocks/>
            </p:cNvCxnSpPr>
            <p:nvPr/>
          </p:nvCxnSpPr>
          <p:spPr>
            <a:xfrm>
              <a:off x="5877017" y="-759031"/>
              <a:ext cx="0" cy="833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67AE0CA-1552-DED8-4A86-84C6C24CAD2B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>
              <a:off x="5877017" y="-760442"/>
              <a:ext cx="493220" cy="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0738882-1019-0EC6-05D9-45276CE2570F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-525447"/>
              <a:ext cx="0" cy="19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A63F332-7457-FE64-063D-7946811AA202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133251"/>
              <a:ext cx="0" cy="18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E7E0AC0-5445-B797-9572-8EF195B99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463" y="788306"/>
              <a:ext cx="1" cy="163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순서도: 처리 56">
              <a:extLst>
                <a:ext uri="{FF2B5EF4-FFF2-40B4-BE49-F238E27FC236}">
                  <a16:creationId xmlns:a16="http://schemas.microsoft.com/office/drawing/2014/main" id="{7C487467-6836-1B21-3969-93A6166B3456}"/>
                </a:ext>
              </a:extLst>
            </p:cNvPr>
            <p:cNvSpPr/>
            <p:nvPr/>
          </p:nvSpPr>
          <p:spPr>
            <a:xfrm>
              <a:off x="6304236" y="2440145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⑥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Fit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within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순서도: 처리 57">
              <a:extLst>
                <a:ext uri="{FF2B5EF4-FFF2-40B4-BE49-F238E27FC236}">
                  <a16:creationId xmlns:a16="http://schemas.microsoft.com/office/drawing/2014/main" id="{8BBDDC5F-B4E0-2FE0-545D-D6B95D880173}"/>
                </a:ext>
              </a:extLst>
            </p:cNvPr>
            <p:cNvSpPr/>
            <p:nvPr/>
          </p:nvSpPr>
          <p:spPr>
            <a:xfrm>
              <a:off x="6304236" y="3068471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⑦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 number of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순서도: 처리 58">
              <a:extLst>
                <a:ext uri="{FF2B5EF4-FFF2-40B4-BE49-F238E27FC236}">
                  <a16:creationId xmlns:a16="http://schemas.microsoft.com/office/drawing/2014/main" id="{9822A2AF-BF49-6531-2C7F-20C70707CE59}"/>
                </a:ext>
              </a:extLst>
            </p:cNvPr>
            <p:cNvSpPr/>
            <p:nvPr/>
          </p:nvSpPr>
          <p:spPr>
            <a:xfrm>
              <a:off x="6304236" y="4526867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⑨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B3EF8F3A-F124-1F7E-541F-F0F752813FEB}"/>
                </a:ext>
              </a:extLst>
            </p:cNvPr>
            <p:cNvSpPr/>
            <p:nvPr/>
          </p:nvSpPr>
          <p:spPr>
            <a:xfrm>
              <a:off x="6121238" y="3696797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⑧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5913802-8024-9E36-6034-2C5902F93232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>
              <a:off x="5877017" y="4031253"/>
              <a:ext cx="244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DCD3EE62-77E4-0892-34C2-FDA0F30AF9AC}"/>
                </a:ext>
              </a:extLst>
            </p:cNvPr>
            <p:cNvSpPr/>
            <p:nvPr/>
          </p:nvSpPr>
          <p:spPr>
            <a:xfrm>
              <a:off x="6304236" y="5155193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⑩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Local optimization with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A253D61A-EAC0-8BA6-C3E0-19A21483444A}"/>
                </a:ext>
              </a:extLst>
            </p:cNvPr>
            <p:cNvSpPr/>
            <p:nvPr/>
          </p:nvSpPr>
          <p:spPr>
            <a:xfrm>
              <a:off x="6121238" y="5783519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⑪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6B625AF-7742-A5FA-7FC6-EF704AA32A00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5877017" y="7575624"/>
              <a:ext cx="244221" cy="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C29B0C74-A246-3A7A-B89F-54632F3D7130}"/>
                </a:ext>
              </a:extLst>
            </p:cNvPr>
            <p:cNvSpPr/>
            <p:nvPr/>
          </p:nvSpPr>
          <p:spPr>
            <a:xfrm>
              <a:off x="6304236" y="6613589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⑫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id="{C661692E-26C2-E410-6561-45EF3DF67C36}"/>
                </a:ext>
              </a:extLst>
            </p:cNvPr>
            <p:cNvSpPr/>
            <p:nvPr/>
          </p:nvSpPr>
          <p:spPr>
            <a:xfrm>
              <a:off x="6121238" y="7241915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⑬ </a:t>
              </a:r>
              <a:r>
                <a:rPr lang="en-US" altLang="ko-KR" sz="7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iterations ?</a:t>
              </a:r>
              <a:endPara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19370A8-8C5D-EE78-93D3-7EDB84BE9D4F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 flipV="1">
              <a:off x="5877017" y="6116481"/>
              <a:ext cx="244221" cy="1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평행 사변형 75">
              <a:extLst>
                <a:ext uri="{FF2B5EF4-FFF2-40B4-BE49-F238E27FC236}">
                  <a16:creationId xmlns:a16="http://schemas.microsoft.com/office/drawing/2014/main" id="{B94B20FD-8904-B333-278E-17BA5C97BFBB}"/>
                </a:ext>
              </a:extLst>
            </p:cNvPr>
            <p:cNvSpPr/>
            <p:nvPr/>
          </p:nvSpPr>
          <p:spPr>
            <a:xfrm>
              <a:off x="6304236" y="8071985"/>
              <a:ext cx="1270455" cy="467168"/>
            </a:xfrm>
            <a:prstGeom prst="parallelogram">
              <a:avLst>
                <a:gd name="adj" fmla="val 282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⑭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 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DCF775C-14B4-46B7-9E0D-29666C68CD73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1621154"/>
              <a:ext cx="1" cy="190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1A3227B-89CC-ED1C-77DC-45FEDAC23BA2}"/>
                </a:ext>
              </a:extLst>
            </p:cNvPr>
            <p:cNvCxnSpPr>
              <a:cxnSpLocks/>
              <a:stCxn id="31" idx="2"/>
              <a:endCxn id="57" idx="0"/>
            </p:cNvCxnSpPr>
            <p:nvPr/>
          </p:nvCxnSpPr>
          <p:spPr>
            <a:xfrm>
              <a:off x="6939464" y="2278987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68F34955-FBA8-D6B4-4726-085CB3C80120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6939464" y="2907313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73E4E9C-C485-6764-9148-9463C40BA893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 flipH="1">
              <a:off x="6939463" y="3535639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BA18C50-86E4-CF91-2974-1FB5FED68B0E}"/>
                </a:ext>
              </a:extLst>
            </p:cNvPr>
            <p:cNvCxnSpPr>
              <a:cxnSpLocks/>
              <a:stCxn id="60" idx="2"/>
              <a:endCxn id="59" idx="0"/>
            </p:cNvCxnSpPr>
            <p:nvPr/>
          </p:nvCxnSpPr>
          <p:spPr>
            <a:xfrm>
              <a:off x="6939463" y="4365709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32671F7-FF72-CC03-7642-8CDA26324A8E}"/>
                </a:ext>
              </a:extLst>
            </p:cNvPr>
            <p:cNvCxnSpPr>
              <a:cxnSpLocks/>
              <a:stCxn id="59" idx="2"/>
              <a:endCxn id="64" idx="0"/>
            </p:cNvCxnSpPr>
            <p:nvPr/>
          </p:nvCxnSpPr>
          <p:spPr>
            <a:xfrm>
              <a:off x="6939464" y="4994035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32D97BC-A89C-2044-0C08-05C03EBDC44C}"/>
                </a:ext>
              </a:extLst>
            </p:cNvPr>
            <p:cNvCxnSpPr>
              <a:cxnSpLocks/>
              <a:stCxn id="64" idx="2"/>
              <a:endCxn id="66" idx="0"/>
            </p:cNvCxnSpPr>
            <p:nvPr/>
          </p:nvCxnSpPr>
          <p:spPr>
            <a:xfrm flipH="1">
              <a:off x="6939463" y="5622361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F22CF85-4FFF-EC64-7C2B-2B2EC87C4EFE}"/>
                </a:ext>
              </a:extLst>
            </p:cNvPr>
            <p:cNvCxnSpPr>
              <a:cxnSpLocks/>
              <a:stCxn id="66" idx="2"/>
              <a:endCxn id="70" idx="0"/>
            </p:cNvCxnSpPr>
            <p:nvPr/>
          </p:nvCxnSpPr>
          <p:spPr>
            <a:xfrm>
              <a:off x="6939463" y="6452431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8150642-747F-A7FF-E1B9-E031B4A6FDAA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flipH="1">
              <a:off x="6939463" y="7080757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CA453DE3-94CC-105A-CB32-E73DF4FA66BB}"/>
                </a:ext>
              </a:extLst>
            </p:cNvPr>
            <p:cNvCxnSpPr>
              <a:cxnSpLocks/>
              <a:stCxn id="71" idx="2"/>
              <a:endCxn id="76" idx="0"/>
            </p:cNvCxnSpPr>
            <p:nvPr/>
          </p:nvCxnSpPr>
          <p:spPr>
            <a:xfrm>
              <a:off x="6939463" y="7910827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순서도: 처리 107">
              <a:extLst>
                <a:ext uri="{FF2B5EF4-FFF2-40B4-BE49-F238E27FC236}">
                  <a16:creationId xmlns:a16="http://schemas.microsoft.com/office/drawing/2014/main" id="{B6B7D966-A24E-A3A0-C4BB-D3DE9720924A}"/>
                </a:ext>
              </a:extLst>
            </p:cNvPr>
            <p:cNvSpPr/>
            <p:nvPr/>
          </p:nvSpPr>
          <p:spPr>
            <a:xfrm>
              <a:off x="6839986" y="1535932"/>
              <a:ext cx="587216" cy="3032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순서도: 처리 108">
              <a:extLst>
                <a:ext uri="{FF2B5EF4-FFF2-40B4-BE49-F238E27FC236}">
                  <a16:creationId xmlns:a16="http://schemas.microsoft.com/office/drawing/2014/main" id="{2602C5DD-D269-EDD3-53DE-D0C4AF4D9444}"/>
                </a:ext>
              </a:extLst>
            </p:cNvPr>
            <p:cNvSpPr/>
            <p:nvPr/>
          </p:nvSpPr>
          <p:spPr>
            <a:xfrm>
              <a:off x="6839986" y="4272855"/>
              <a:ext cx="587216" cy="3032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순서도: 처리 109">
              <a:extLst>
                <a:ext uri="{FF2B5EF4-FFF2-40B4-BE49-F238E27FC236}">
                  <a16:creationId xmlns:a16="http://schemas.microsoft.com/office/drawing/2014/main" id="{026A061A-5A20-D6C7-BD26-DD1AC7184B93}"/>
                </a:ext>
              </a:extLst>
            </p:cNvPr>
            <p:cNvSpPr/>
            <p:nvPr/>
          </p:nvSpPr>
          <p:spPr>
            <a:xfrm>
              <a:off x="6839986" y="639010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순서도: 처리 110">
              <a:extLst>
                <a:ext uri="{FF2B5EF4-FFF2-40B4-BE49-F238E27FC236}">
                  <a16:creationId xmlns:a16="http://schemas.microsoft.com/office/drawing/2014/main" id="{2367A831-A7CC-8688-E3B4-91E1E8313651}"/>
                </a:ext>
              </a:extLst>
            </p:cNvPr>
            <p:cNvSpPr/>
            <p:nvPr/>
          </p:nvSpPr>
          <p:spPr>
            <a:xfrm>
              <a:off x="6839986" y="7845622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순서도: 처리 111">
              <a:extLst>
                <a:ext uri="{FF2B5EF4-FFF2-40B4-BE49-F238E27FC236}">
                  <a16:creationId xmlns:a16="http://schemas.microsoft.com/office/drawing/2014/main" id="{9137AD16-455E-22A2-8F98-367041A35458}"/>
                </a:ext>
              </a:extLst>
            </p:cNvPr>
            <p:cNvSpPr/>
            <p:nvPr/>
          </p:nvSpPr>
          <p:spPr>
            <a:xfrm>
              <a:off x="5712072" y="7331006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순서도: 처리 112">
              <a:extLst>
                <a:ext uri="{FF2B5EF4-FFF2-40B4-BE49-F238E27FC236}">
                  <a16:creationId xmlns:a16="http://schemas.microsoft.com/office/drawing/2014/main" id="{02BE0DD0-8BB2-D3D8-D094-9BC322F8F523}"/>
                </a:ext>
              </a:extLst>
            </p:cNvPr>
            <p:cNvSpPr/>
            <p:nvPr/>
          </p:nvSpPr>
          <p:spPr>
            <a:xfrm>
              <a:off x="5712072" y="586912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순서도: 처리 113">
              <a:extLst>
                <a:ext uri="{FF2B5EF4-FFF2-40B4-BE49-F238E27FC236}">
                  <a16:creationId xmlns:a16="http://schemas.microsoft.com/office/drawing/2014/main" id="{BF81E7BD-7A82-1475-9B69-B1DBBFA826CF}"/>
                </a:ext>
              </a:extLst>
            </p:cNvPr>
            <p:cNvSpPr/>
            <p:nvPr/>
          </p:nvSpPr>
          <p:spPr>
            <a:xfrm>
              <a:off x="5712072" y="3808920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5" name="순서도: 처리 114">
              <a:extLst>
                <a:ext uri="{FF2B5EF4-FFF2-40B4-BE49-F238E27FC236}">
                  <a16:creationId xmlns:a16="http://schemas.microsoft.com/office/drawing/2014/main" id="{150C2568-7B95-32A5-84E7-DC6A8CD72015}"/>
                </a:ext>
              </a:extLst>
            </p:cNvPr>
            <p:cNvSpPr/>
            <p:nvPr/>
          </p:nvSpPr>
          <p:spPr>
            <a:xfrm>
              <a:off x="5712072" y="106052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89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23731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38EF5C5-0015-A758-9BAE-494AC01E81D0}"/>
              </a:ext>
            </a:extLst>
          </p:cNvPr>
          <p:cNvSpPr/>
          <p:nvPr/>
        </p:nvSpPr>
        <p:spPr>
          <a:xfrm>
            <a:off x="2138226" y="447372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E458A1-33F6-00CC-77BC-1EC62DF0CDB1}"/>
                  </a:ext>
                </a:extLst>
              </p:cNvPr>
              <p:cNvSpPr txBox="1"/>
              <p:nvPr/>
            </p:nvSpPr>
            <p:spPr>
              <a:xfrm>
                <a:off x="2303377" y="4360283"/>
                <a:ext cx="1091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E458A1-33F6-00CC-77BC-1EC62DF0C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77" y="4360283"/>
                <a:ext cx="1091644" cy="276999"/>
              </a:xfrm>
              <a:prstGeom prst="rect">
                <a:avLst/>
              </a:prstGeom>
              <a:blipFill>
                <a:blip r:embed="rId2"/>
                <a:stretch>
                  <a:fillRect l="-3911" r="-391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15917F19-0180-8A03-DD92-D01495DB6F43}"/>
              </a:ext>
            </a:extLst>
          </p:cNvPr>
          <p:cNvSpPr/>
          <p:nvPr/>
        </p:nvSpPr>
        <p:spPr>
          <a:xfrm>
            <a:off x="2138226" y="4835768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DB0ACC-7F55-B429-4313-3EC91726F302}"/>
                  </a:ext>
                </a:extLst>
              </p:cNvPr>
              <p:cNvSpPr txBox="1"/>
              <p:nvPr/>
            </p:nvSpPr>
            <p:spPr>
              <a:xfrm>
                <a:off x="2303377" y="4719024"/>
                <a:ext cx="1227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utlier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DB0ACC-7F55-B429-4313-3EC91726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77" y="4719024"/>
                <a:ext cx="1227900" cy="276999"/>
              </a:xfrm>
              <a:prstGeom prst="rect">
                <a:avLst/>
              </a:prstGeom>
              <a:blipFill>
                <a:blip r:embed="rId3"/>
                <a:stretch>
                  <a:fillRect l="-995" r="-398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3217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8A1CC3-84AB-2224-FCD2-88C286609C99}"/>
              </a:ext>
            </a:extLst>
          </p:cNvPr>
          <p:cNvCxnSpPr>
            <a:cxnSpLocks/>
          </p:cNvCxnSpPr>
          <p:nvPr/>
        </p:nvCxnSpPr>
        <p:spPr>
          <a:xfrm flipV="1">
            <a:off x="2010171" y="1724025"/>
            <a:ext cx="5232004" cy="173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BAA445-69BC-9E21-8FA0-3D12521650B3}"/>
              </a:ext>
            </a:extLst>
          </p:cNvPr>
          <p:cNvCxnSpPr>
            <a:cxnSpLocks/>
          </p:cNvCxnSpPr>
          <p:nvPr/>
        </p:nvCxnSpPr>
        <p:spPr>
          <a:xfrm flipV="1">
            <a:off x="2713350" y="3216752"/>
            <a:ext cx="0" cy="3563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2C14C6C2-9F6F-32F0-C8C0-9B1E7675B5DE}"/>
              </a:ext>
            </a:extLst>
          </p:cNvPr>
          <p:cNvSpPr/>
          <p:nvPr/>
        </p:nvSpPr>
        <p:spPr>
          <a:xfrm>
            <a:off x="2749518" y="3219620"/>
            <a:ext cx="45719" cy="3507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F26482-D90B-4C1B-831E-BCE202D7EF01}"/>
              </a:ext>
            </a:extLst>
          </p:cNvPr>
          <p:cNvGrpSpPr/>
          <p:nvPr/>
        </p:nvGrpSpPr>
        <p:grpSpPr>
          <a:xfrm>
            <a:off x="2735357" y="3287057"/>
            <a:ext cx="1314975" cy="226537"/>
            <a:chOff x="441286" y="3212763"/>
            <a:chExt cx="1314975" cy="22653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35AA4FB-4FEA-03F7-8CAF-F0C8B9D4E5AE}"/>
                </a:ext>
              </a:extLst>
            </p:cNvPr>
            <p:cNvSpPr/>
            <p:nvPr/>
          </p:nvSpPr>
          <p:spPr>
            <a:xfrm>
              <a:off x="533400" y="3228572"/>
              <a:ext cx="957263" cy="176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6D6DE8-7155-BD61-7710-76BFF26CD45F}"/>
                    </a:ext>
                  </a:extLst>
                </p:cNvPr>
                <p:cNvSpPr txBox="1"/>
                <p:nvPr/>
              </p:nvSpPr>
              <p:spPr>
                <a:xfrm>
                  <a:off x="441286" y="3212763"/>
                  <a:ext cx="1314975" cy="226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threshold</m:t>
                        </m:r>
                        <m:r>
                          <m:rPr>
                            <m:nor/>
                          </m:rP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𝒑𝒓𝒆𝒅</m:t>
                            </m:r>
                          </m:sub>
                        </m:sSub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6D6DE8-7155-BD61-7710-76BFF26CD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86" y="3212763"/>
                  <a:ext cx="1314975" cy="226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38435-BB34-DFE4-C5F1-D617A1BD5474}"/>
                  </a:ext>
                </a:extLst>
              </p:cNvPr>
              <p:cNvSpPr txBox="1"/>
              <p:nvPr/>
            </p:nvSpPr>
            <p:spPr>
              <a:xfrm>
                <a:off x="2009899" y="4352804"/>
                <a:ext cx="2265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threshold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38435-BB34-DFE4-C5F1-D617A1BD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99" y="4352804"/>
                <a:ext cx="2265044" cy="276999"/>
              </a:xfrm>
              <a:prstGeom prst="rect">
                <a:avLst/>
              </a:prstGeom>
              <a:blipFill>
                <a:blip r:embed="rId3"/>
                <a:stretch>
                  <a:fillRect l="-1617" r="-134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C0509E-095B-103A-15BE-9EBD13169169}"/>
              </a:ext>
            </a:extLst>
          </p:cNvPr>
          <p:cNvCxnSpPr>
            <a:cxnSpLocks/>
          </p:cNvCxnSpPr>
          <p:nvPr/>
        </p:nvCxnSpPr>
        <p:spPr>
          <a:xfrm>
            <a:off x="2740025" y="1466850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1A6FF0-B8BA-26DC-1F7B-F4B79439EA33}"/>
              </a:ext>
            </a:extLst>
          </p:cNvPr>
          <p:cNvCxnSpPr>
            <a:cxnSpLocks/>
          </p:cNvCxnSpPr>
          <p:nvPr/>
        </p:nvCxnSpPr>
        <p:spPr>
          <a:xfrm>
            <a:off x="3098761" y="1466849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94E609-9E56-4A8F-CAA7-C3FC42336FCB}"/>
              </a:ext>
            </a:extLst>
          </p:cNvPr>
          <p:cNvCxnSpPr>
            <a:cxnSpLocks/>
          </p:cNvCxnSpPr>
          <p:nvPr/>
        </p:nvCxnSpPr>
        <p:spPr>
          <a:xfrm>
            <a:off x="2431360" y="1540475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47130"/>
              </p:ext>
            </p:extLst>
          </p:nvPr>
        </p:nvGraphicFramePr>
        <p:xfrm>
          <a:off x="2264171" y="15466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607963" y="15404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264171" y="39805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925626" y="36098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925626" y="3253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281043" y="36098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281043" y="3253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630110" y="3253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630110" y="29030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985710" y="29030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985710" y="25549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334960" y="25549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334960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681035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681035" y="18514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281043" y="29030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630110" y="25549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985710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334960" y="18514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630109" y="18514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387443" y="29054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686537" y="36098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6090735" y="32537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6090735" y="22068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7144776" y="29030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925625" y="185141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985709" y="394116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42B783-E4A1-2222-99B3-503C1B12B35A}"/>
                  </a:ext>
                </a:extLst>
              </p:cNvPr>
              <p:cNvSpPr txBox="1"/>
              <p:nvPr/>
            </p:nvSpPr>
            <p:spPr>
              <a:xfrm>
                <a:off x="3830079" y="1171116"/>
                <a:ext cx="2519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7,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 29.2 %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42B783-E4A1-2222-99B3-503C1B12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79" y="1171116"/>
                <a:ext cx="2519921" cy="276999"/>
              </a:xfrm>
              <a:prstGeom prst="rect">
                <a:avLst/>
              </a:prstGeom>
              <a:blipFill>
                <a:blip r:embed="rId2"/>
                <a:stretch>
                  <a:fillRect l="-1208" r="-1691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D4D18-D0CA-B450-CC4C-40C5718CDCBA}"/>
                  </a:ext>
                </a:extLst>
              </p:cNvPr>
              <p:cNvSpPr txBox="1"/>
              <p:nvPr/>
            </p:nvSpPr>
            <p:spPr>
              <a:xfrm>
                <a:off x="2263899" y="4507708"/>
                <a:ext cx="2265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threshold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D4D18-D0CA-B450-CC4C-40C5718CD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99" y="4507708"/>
                <a:ext cx="2265044" cy="276999"/>
              </a:xfrm>
              <a:prstGeom prst="rect">
                <a:avLst/>
              </a:prstGeom>
              <a:blipFill>
                <a:blip r:embed="rId3"/>
                <a:stretch>
                  <a:fillRect l="-1344" r="-13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87180EDE-6451-BA9D-4487-8DAF6A30F7B3}"/>
              </a:ext>
            </a:extLst>
          </p:cNvPr>
          <p:cNvSpPr/>
          <p:nvPr/>
        </p:nvSpPr>
        <p:spPr>
          <a:xfrm>
            <a:off x="2836585" y="1764630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B6C7E0-76A4-FB9A-B94A-85BFE84B4000}"/>
              </a:ext>
            </a:extLst>
          </p:cNvPr>
          <p:cNvSpPr/>
          <p:nvPr/>
        </p:nvSpPr>
        <p:spPr>
          <a:xfrm>
            <a:off x="3897590" y="3854385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C0509E-095B-103A-15BE-9EBD13169169}"/>
              </a:ext>
            </a:extLst>
          </p:cNvPr>
          <p:cNvCxnSpPr>
            <a:cxnSpLocks/>
          </p:cNvCxnSpPr>
          <p:nvPr/>
        </p:nvCxnSpPr>
        <p:spPr>
          <a:xfrm>
            <a:off x="4488043" y="1299210"/>
            <a:ext cx="0" cy="3281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E4CDE5-F4C9-F79D-7C47-BF3166D26515}"/>
              </a:ext>
            </a:extLst>
          </p:cNvPr>
          <p:cNvCxnSpPr>
            <a:cxnSpLocks/>
          </p:cNvCxnSpPr>
          <p:nvPr/>
        </p:nvCxnSpPr>
        <p:spPr>
          <a:xfrm>
            <a:off x="4148318" y="1303973"/>
            <a:ext cx="0" cy="3276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4874A0D-4615-102A-1C6B-3006FC5118A2}"/>
              </a:ext>
            </a:extLst>
          </p:cNvPr>
          <p:cNvCxnSpPr>
            <a:cxnSpLocks/>
          </p:cNvCxnSpPr>
          <p:nvPr/>
        </p:nvCxnSpPr>
        <p:spPr>
          <a:xfrm>
            <a:off x="4837293" y="1299210"/>
            <a:ext cx="0" cy="32813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08221"/>
              </p:ext>
            </p:extLst>
          </p:nvPr>
        </p:nvGraphicFramePr>
        <p:xfrm>
          <a:off x="2033031" y="1525235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76823" y="152523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33031" y="396526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94486" y="359456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94486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49903" y="359456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49903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98970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98970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54570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54570" y="25396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103820" y="253967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103820" y="219158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49895" y="219158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49895" y="183617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49903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98970" y="25396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54570" y="219158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103820" y="183617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94485" y="183617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98969" y="183617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56303" y="289019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55397" y="3594564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59595" y="323847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59595" y="219158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913636" y="288777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54569" y="392592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22D95-C954-F0B1-C43C-CFC9F280FD46}"/>
                  </a:ext>
                </a:extLst>
              </p:cNvPr>
              <p:cNvSpPr txBox="1"/>
              <p:nvPr/>
            </p:nvSpPr>
            <p:spPr>
              <a:xfrm>
                <a:off x="3382433" y="955117"/>
                <a:ext cx="2292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6,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25 %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22D95-C954-F0B1-C43C-CFC9F280F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33" y="955117"/>
                <a:ext cx="2292294" cy="276999"/>
              </a:xfrm>
              <a:prstGeom prst="rect">
                <a:avLst/>
              </a:prstGeom>
              <a:blipFill>
                <a:blip r:embed="rId2"/>
                <a:stretch>
                  <a:fillRect l="-1596" r="-1596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514415EB-EA44-D2CF-5643-96A9C4E9C549}"/>
              </a:ext>
            </a:extLst>
          </p:cNvPr>
          <p:cNvSpPr/>
          <p:nvPr/>
        </p:nvSpPr>
        <p:spPr>
          <a:xfrm>
            <a:off x="4365988" y="2099671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4B7FC08-FE3D-925F-2481-91B85DAD217B}"/>
              </a:ext>
            </a:extLst>
          </p:cNvPr>
          <p:cNvSpPr/>
          <p:nvPr/>
        </p:nvSpPr>
        <p:spPr>
          <a:xfrm>
            <a:off x="4365988" y="350778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8A1CC3-84AB-2224-FCD2-88C286609C99}"/>
              </a:ext>
            </a:extLst>
          </p:cNvPr>
          <p:cNvCxnSpPr>
            <a:cxnSpLocks/>
          </p:cNvCxnSpPr>
          <p:nvPr/>
        </p:nvCxnSpPr>
        <p:spPr>
          <a:xfrm flipV="1">
            <a:off x="2109231" y="1693545"/>
            <a:ext cx="5232004" cy="173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9AC9B41-6E44-7AB2-B623-606E41B1F7A1}"/>
              </a:ext>
            </a:extLst>
          </p:cNvPr>
          <p:cNvCxnSpPr>
            <a:cxnSpLocks/>
          </p:cNvCxnSpPr>
          <p:nvPr/>
        </p:nvCxnSpPr>
        <p:spPr>
          <a:xfrm flipV="1">
            <a:off x="2109231" y="1447349"/>
            <a:ext cx="4919947" cy="162716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DB0DC0-F55E-4AF1-8FFA-2B0C98D0A29E}"/>
              </a:ext>
            </a:extLst>
          </p:cNvPr>
          <p:cNvCxnSpPr>
            <a:cxnSpLocks/>
          </p:cNvCxnSpPr>
          <p:nvPr/>
        </p:nvCxnSpPr>
        <p:spPr>
          <a:xfrm flipV="1">
            <a:off x="2109231" y="2033026"/>
            <a:ext cx="5267955" cy="17422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61048"/>
              </p:ext>
            </p:extLst>
          </p:nvPr>
        </p:nvGraphicFramePr>
        <p:xfrm>
          <a:off x="2109231" y="143997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453023" y="143379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109231" y="387382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770686" y="350312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126103" y="350312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126103" y="31470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475170" y="31470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475170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830770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830770" y="24482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180020" y="24482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180020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526095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526095" y="174473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126103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475170" y="244823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830770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180020" y="174473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770685" y="174473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475169" y="174473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232503" y="279875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531597" y="350312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935795" y="314703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989836" y="279633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830769" y="383448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770686" y="3147039"/>
            <a:ext cx="78685" cy="78685"/>
          </a:xfrm>
          <a:prstGeom prst="ellipse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935795" y="2100141"/>
            <a:ext cx="78685" cy="78685"/>
          </a:xfrm>
          <a:prstGeom prst="ellipse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9BFD7B-1D08-DA30-C87C-B1516B7ECA66}"/>
                  </a:ext>
                </a:extLst>
              </p:cNvPr>
              <p:cNvSpPr txBox="1"/>
              <p:nvPr/>
            </p:nvSpPr>
            <p:spPr>
              <a:xfrm>
                <a:off x="3617245" y="1064436"/>
                <a:ext cx="259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10,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41.7 %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9BFD7B-1D08-DA30-C87C-B1516B7E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45" y="1064436"/>
                <a:ext cx="2596865" cy="276999"/>
              </a:xfrm>
              <a:prstGeom prst="rect">
                <a:avLst/>
              </a:prstGeom>
              <a:blipFill>
                <a:blip r:embed="rId2"/>
                <a:stretch>
                  <a:fillRect l="-1174" r="-1643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4D678096-D5D2-2128-D6C0-640B6CFCC225}"/>
              </a:ext>
            </a:extLst>
          </p:cNvPr>
          <p:cNvSpPr/>
          <p:nvPr/>
        </p:nvSpPr>
        <p:spPr>
          <a:xfrm>
            <a:off x="2683904" y="306522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11214E-E95F-993A-21C6-A0BB683900E9}"/>
              </a:ext>
            </a:extLst>
          </p:cNvPr>
          <p:cNvSpPr/>
          <p:nvPr/>
        </p:nvSpPr>
        <p:spPr>
          <a:xfrm>
            <a:off x="5849014" y="2013360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3403EE2-88BD-303B-2798-A89D99979E8F}"/>
              </a:ext>
            </a:extLst>
          </p:cNvPr>
          <p:cNvCxnSpPr>
            <a:cxnSpLocks/>
          </p:cNvCxnSpPr>
          <p:nvPr/>
        </p:nvCxnSpPr>
        <p:spPr>
          <a:xfrm flipV="1">
            <a:off x="2010171" y="1464275"/>
            <a:ext cx="2814242" cy="2795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392267-4F8F-7B50-8BB1-DFEB7097C38F}"/>
              </a:ext>
            </a:extLst>
          </p:cNvPr>
          <p:cNvCxnSpPr>
            <a:cxnSpLocks/>
          </p:cNvCxnSpPr>
          <p:nvPr/>
        </p:nvCxnSpPr>
        <p:spPr>
          <a:xfrm flipV="1">
            <a:off x="2000346" y="1470453"/>
            <a:ext cx="2461603" cy="24455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79A70C0-DA2F-1F18-6FE8-609D9EF253E1}"/>
              </a:ext>
            </a:extLst>
          </p:cNvPr>
          <p:cNvCxnSpPr>
            <a:cxnSpLocks/>
          </p:cNvCxnSpPr>
          <p:nvPr/>
        </p:nvCxnSpPr>
        <p:spPr>
          <a:xfrm flipV="1">
            <a:off x="2350019" y="1471982"/>
            <a:ext cx="2822766" cy="28043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4565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8A82A-BB65-804C-EBB5-9736229F6C5B}"/>
                  </a:ext>
                </a:extLst>
              </p:cNvPr>
              <p:cNvSpPr txBox="1"/>
              <p:nvPr/>
            </p:nvSpPr>
            <p:spPr>
              <a:xfrm>
                <a:off x="3525980" y="1094916"/>
                <a:ext cx="259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16,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66.7 %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8A82A-BB65-804C-EBB5-9736229F6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80" y="1094916"/>
                <a:ext cx="2596865" cy="276999"/>
              </a:xfrm>
              <a:prstGeom prst="rect">
                <a:avLst/>
              </a:prstGeom>
              <a:blipFill>
                <a:blip r:embed="rId2"/>
                <a:stretch>
                  <a:fillRect l="-1174" r="-1643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847F0FBD-2A1F-A50A-4808-A395C615700E}"/>
              </a:ext>
            </a:extLst>
          </p:cNvPr>
          <p:cNvSpPr/>
          <p:nvPr/>
        </p:nvSpPr>
        <p:spPr>
          <a:xfrm>
            <a:off x="3635279" y="239206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B000A2-8FBD-55DB-767B-861344FEE9E1}"/>
              </a:ext>
            </a:extLst>
          </p:cNvPr>
          <p:cNvSpPr/>
          <p:nvPr/>
        </p:nvSpPr>
        <p:spPr>
          <a:xfrm>
            <a:off x="4351183" y="1702985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1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14111</TotalTime>
  <Words>134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7</cp:revision>
  <dcterms:created xsi:type="dcterms:W3CDTF">2023-09-21T23:13:14Z</dcterms:created>
  <dcterms:modified xsi:type="dcterms:W3CDTF">2023-10-02T10:07:24Z</dcterms:modified>
</cp:coreProperties>
</file>