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B050"/>
    <a:srgbClr val="232F68"/>
    <a:srgbClr val="294B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2142" y="-1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FA34C-5B7B-5B80-83ED-1E03DAA09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63AA92-C0BA-0CC9-B89D-35E6D2E6F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09EF6-0784-E670-0BD9-51B466D9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2024-12-28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CF1CB-340E-CF4B-F41B-2BD4A7B3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B9C34-A12F-9B1E-0F67-28644F8A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27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34D00-610F-9534-E717-DAB44E1C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A33738-0889-88B4-1F61-6C2749902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AD95D-73DA-97D3-854A-63046AE9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2024-12-28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BEF45-2018-1282-EB22-B8259B97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B21D9-E270-0EDA-F644-0BC68DB6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2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1A02C8-0BBC-18CD-7064-34ADC7B6D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5FEBB2-862B-9D45-32CF-A457D7EC8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D70CE-2190-D5F8-547D-10225F48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2024-12-28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E7CB4-4C13-9475-A58F-15DEBEA1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9F651-383C-041A-22E5-0E90D5F0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9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BE1FD-C938-29E3-B839-14A9A3E7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F5491-2A76-BB8E-CA9D-B4C33F65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380B9-500E-CD43-5723-C98BC73E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2024-12-28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F292E-BBE3-1812-C56A-F79991C5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4F3E1-AE5B-D76C-82C9-DC280B54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2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C937B-0ECE-F1D4-292C-BE91A936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8F2C48-D16F-30CD-2C0C-B8800BD8C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AF2F8-A5D8-223B-EDDC-E2FA74C8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2024-12-28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33AB3-CBAA-9137-5ADA-D25A833F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004AA-8AC4-17A8-8C0D-2BD3D652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8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9AECE-B6ED-8E1E-B911-7B5D440F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303C4-D416-1759-7648-DA05FA4D0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5BB50-8EFF-DA42-D7DE-374FCAA6F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4BCF37-133B-F60E-1224-0B3A96AD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2024-12-28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3E532-A571-A216-F61C-98DADD29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E83D20-7AD1-C02A-5536-A208BC18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6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8C406-7479-DD31-A611-F042E0FE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7ADFDA-7879-2292-53B2-47271A005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454BA7-7F93-4CD7-38BA-07CEFFAC0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7ABF86-2699-04A1-588E-84ACDE214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C31E4-C8ED-1160-07C8-E28F63773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A0BD72-048D-A4A8-B797-C464A44A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2024-12-28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473696-4F1A-9ACA-A677-ACA81ACF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15B5F9-F4D8-6E7C-5F27-9989309F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7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55C8F-10B3-CDDF-B8F2-E7FBFCED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407567-A39C-5419-C84D-9A9F78F5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2024-12-28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966E45-1928-09C0-D7FD-FB2E31D2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B9A9C2-DA9C-2AC7-90DD-6E6C4F8B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2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5FFD54-0850-848C-4B81-73DCF956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2024-12-28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F66742-23F7-2952-F2FB-924349FB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F6ED25-B338-6E3E-450D-AAD4C262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6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D5D5E-F3BE-70DD-D568-54EB231C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A10F1-C962-257B-677B-CA3E1C2C8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C0E8D2-8E11-669F-AD91-AED80AF3E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4BF4D4-6198-9C47-84A3-AE3B5F49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2024-12-28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7B74D0-F964-EA75-DA89-0B23EEFB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9A458-2332-17FD-F65C-4C69C6CB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74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DBA7C-8591-3152-ACF7-58E68AA7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9FFE04-FE7C-5B56-2161-9F929384A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E07D9B-ECA6-1485-ADA5-53B9ECA6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FE1143-14E6-086B-1698-CAEB16F2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2024-12-28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A8A3F-3535-983A-313F-37BD379C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0A402E-457A-C2C8-A87F-D7EE4F6F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1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727953-B6D7-8BF5-AD74-6FB9BAEC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36D57-E8BB-CE65-0BAA-77700C0A4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CB1F6-FCA8-6919-C2EB-8935FA3A6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FC7EF7-4FFB-4F3F-AE28-5603A62119AD}" type="datetimeFigureOut">
              <a:rPr lang="ko-KR" altLang="en-US" smtClean="0"/>
              <a:t>2024-12-28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5612F-923E-444F-6F48-BD3A3E1CE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981B71-1B88-3858-D05B-BBEC4739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8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F61688B-7AB0-3982-7EC0-918DD557091C}"/>
              </a:ext>
            </a:extLst>
          </p:cNvPr>
          <p:cNvGrpSpPr/>
          <p:nvPr/>
        </p:nvGrpSpPr>
        <p:grpSpPr>
          <a:xfrm>
            <a:off x="479899" y="159290"/>
            <a:ext cx="5238750" cy="2305050"/>
            <a:chOff x="525902" y="1011879"/>
            <a:chExt cx="5238750" cy="2305050"/>
          </a:xfrm>
        </p:grpSpPr>
        <p:pic>
          <p:nvPicPr>
            <p:cNvPr id="1026" name="Picture 2" descr="원통 좌표계와 구면 좌표계">
              <a:extLst>
                <a:ext uri="{FF2B5EF4-FFF2-40B4-BE49-F238E27FC236}">
                  <a16:creationId xmlns:a16="http://schemas.microsoft.com/office/drawing/2014/main" id="{7B7F480B-18BD-520C-8738-484DB96EBC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02" y="1011879"/>
              <a:ext cx="5238750" cy="230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DE4FF90-C2F6-0B61-FFCF-6810402F455D}"/>
                    </a:ext>
                  </a:extLst>
                </p:cNvPr>
                <p:cNvSpPr txBox="1"/>
                <p:nvPr/>
              </p:nvSpPr>
              <p:spPr>
                <a:xfrm>
                  <a:off x="2228850" y="2509838"/>
                  <a:ext cx="104775" cy="1692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sz="110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DE4FF90-C2F6-0B61-FFCF-6810402F45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8850" y="2509838"/>
                  <a:ext cx="104775" cy="169277"/>
                </a:xfrm>
                <a:prstGeom prst="rect">
                  <a:avLst/>
                </a:prstGeom>
                <a:blipFill>
                  <a:blip r:embed="rId3"/>
                  <a:stretch>
                    <a:fillRect l="-10000" r="-5000"/>
                  </a:stretch>
                </a:blipFill>
                <a:ln>
                  <a:solidFill>
                    <a:srgbClr val="FFFFFF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0E8B4CB-D910-55EA-EB6F-3C736E10378D}"/>
                    </a:ext>
                  </a:extLst>
                </p:cNvPr>
                <p:cNvSpPr txBox="1"/>
                <p:nvPr/>
              </p:nvSpPr>
              <p:spPr>
                <a:xfrm>
                  <a:off x="3328990" y="2509842"/>
                  <a:ext cx="104775" cy="1692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sz="110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0E8B4CB-D910-55EA-EB6F-3C736E1037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990" y="2509842"/>
                  <a:ext cx="104775" cy="169277"/>
                </a:xfrm>
                <a:prstGeom prst="rect">
                  <a:avLst/>
                </a:prstGeom>
                <a:blipFill>
                  <a:blip r:embed="rId4"/>
                  <a:stretch>
                    <a:fillRect l="-10526" r="-10526"/>
                  </a:stretch>
                </a:blipFill>
                <a:ln>
                  <a:solidFill>
                    <a:srgbClr val="FFFFFF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13C92E7-C7DF-981B-950A-42B76D47A36C}"/>
                    </a:ext>
                  </a:extLst>
                </p:cNvPr>
                <p:cNvSpPr txBox="1"/>
                <p:nvPr/>
              </p:nvSpPr>
              <p:spPr>
                <a:xfrm>
                  <a:off x="3328990" y="2706004"/>
                  <a:ext cx="104775" cy="1692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sz="110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13C92E7-C7DF-981B-950A-42B76D47A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990" y="2706004"/>
                  <a:ext cx="104775" cy="169277"/>
                </a:xfrm>
                <a:prstGeom prst="rect">
                  <a:avLst/>
                </a:prstGeom>
                <a:blipFill>
                  <a:blip r:embed="rId4"/>
                  <a:stretch>
                    <a:fillRect l="-10526" r="-10526"/>
                  </a:stretch>
                </a:blipFill>
                <a:ln>
                  <a:solidFill>
                    <a:srgbClr val="FFFFFF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1343DC9-A060-325C-B198-2B0484943663}"/>
              </a:ext>
            </a:extLst>
          </p:cNvPr>
          <p:cNvGrpSpPr/>
          <p:nvPr/>
        </p:nvGrpSpPr>
        <p:grpSpPr>
          <a:xfrm>
            <a:off x="437040" y="2993282"/>
            <a:ext cx="5238750" cy="2305050"/>
            <a:chOff x="479899" y="2993282"/>
            <a:chExt cx="5238750" cy="230505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822A6C3-F750-E563-A40E-EA7EF9FBF345}"/>
                </a:ext>
              </a:extLst>
            </p:cNvPr>
            <p:cNvGrpSpPr/>
            <p:nvPr/>
          </p:nvGrpSpPr>
          <p:grpSpPr>
            <a:xfrm>
              <a:off x="479899" y="2993282"/>
              <a:ext cx="5238750" cy="2305050"/>
              <a:chOff x="525902" y="1011879"/>
              <a:chExt cx="5238750" cy="2305050"/>
            </a:xfrm>
          </p:grpSpPr>
          <p:pic>
            <p:nvPicPr>
              <p:cNvPr id="3" name="Picture 2" descr="원통 좌표계와 구면 좌표계">
                <a:extLst>
                  <a:ext uri="{FF2B5EF4-FFF2-40B4-BE49-F238E27FC236}">
                    <a16:creationId xmlns:a16="http://schemas.microsoft.com/office/drawing/2014/main" id="{B98BCF43-D7A6-B6C6-F0AE-93057E4E7D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902" y="1011879"/>
                <a:ext cx="5238750" cy="2305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62CB92F0-93B3-DC5C-6FF4-493FB815DCEF}"/>
                      </a:ext>
                    </a:extLst>
                  </p:cNvPr>
                  <p:cNvSpPr txBox="1"/>
                  <p:nvPr/>
                </p:nvSpPr>
                <p:spPr>
                  <a:xfrm>
                    <a:off x="2228850" y="2509838"/>
                    <a:ext cx="104775" cy="16927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ko-KR" altLang="en-US" sz="110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DE4FF90-C2F6-0B61-FFCF-6810402F45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8850" y="2509838"/>
                    <a:ext cx="104775" cy="1692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000" r="-5000"/>
                    </a:stretch>
                  </a:blipFill>
                  <a:ln>
                    <a:solidFill>
                      <a:srgbClr val="FFFFFF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050AD161-55BE-06E5-6E47-46388A3985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28990" y="2509842"/>
                    <a:ext cx="104775" cy="16927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ko-KR" altLang="en-US" sz="110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0E8B4CB-D910-55EA-EB6F-3C736E1037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8990" y="2509842"/>
                    <a:ext cx="104775" cy="1692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526" r="-10526"/>
                    </a:stretch>
                  </a:blipFill>
                  <a:ln>
                    <a:solidFill>
                      <a:srgbClr val="FFFFFF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2185005-BF7A-AF17-7D9C-AFD90E2E9EF9}"/>
                      </a:ext>
                    </a:extLst>
                  </p:cNvPr>
                  <p:cNvSpPr txBox="1"/>
                  <p:nvPr/>
                </p:nvSpPr>
                <p:spPr>
                  <a:xfrm>
                    <a:off x="3328990" y="2706004"/>
                    <a:ext cx="104775" cy="16927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ko-KR" altLang="en-US" sz="110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3C92E7-C7DF-981B-950A-42B76D47A3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8990" y="2706004"/>
                    <a:ext cx="104775" cy="1692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526" r="-10526"/>
                    </a:stretch>
                  </a:blipFill>
                  <a:ln>
                    <a:solidFill>
                      <a:srgbClr val="FFFFFF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105B3E1-F272-926C-5F32-9A7ABDB7026E}"/>
                </a:ext>
              </a:extLst>
            </p:cNvPr>
            <p:cNvSpPr/>
            <p:nvPr/>
          </p:nvSpPr>
          <p:spPr>
            <a:xfrm>
              <a:off x="2081719" y="2993282"/>
              <a:ext cx="1718553" cy="23050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4813FD3-F118-C5B9-816C-CEEE7CBA05CA}"/>
              </a:ext>
            </a:extLst>
          </p:cNvPr>
          <p:cNvGrpSpPr/>
          <p:nvPr/>
        </p:nvGrpSpPr>
        <p:grpSpPr>
          <a:xfrm>
            <a:off x="6387831" y="2993282"/>
            <a:ext cx="5238750" cy="2305050"/>
            <a:chOff x="6245159" y="2993282"/>
            <a:chExt cx="5238750" cy="230505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E8C9284-C0A7-FD52-DE3E-5CDB702E130D}"/>
                </a:ext>
              </a:extLst>
            </p:cNvPr>
            <p:cNvGrpSpPr/>
            <p:nvPr/>
          </p:nvGrpSpPr>
          <p:grpSpPr>
            <a:xfrm>
              <a:off x="6245159" y="2993282"/>
              <a:ext cx="5238750" cy="2305050"/>
              <a:chOff x="525902" y="1011879"/>
              <a:chExt cx="5238750" cy="2305050"/>
            </a:xfrm>
          </p:grpSpPr>
          <p:pic>
            <p:nvPicPr>
              <p:cNvPr id="12" name="Picture 2" descr="원통 좌표계와 구면 좌표계">
                <a:extLst>
                  <a:ext uri="{FF2B5EF4-FFF2-40B4-BE49-F238E27FC236}">
                    <a16:creationId xmlns:a16="http://schemas.microsoft.com/office/drawing/2014/main" id="{B8100F12-8AE4-F78E-2F0E-9E010E9948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902" y="1011879"/>
                <a:ext cx="5238750" cy="2305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C39E0AE-4C66-14AC-E983-047418B9A177}"/>
                      </a:ext>
                    </a:extLst>
                  </p:cNvPr>
                  <p:cNvSpPr txBox="1"/>
                  <p:nvPr/>
                </p:nvSpPr>
                <p:spPr>
                  <a:xfrm>
                    <a:off x="2228850" y="2509838"/>
                    <a:ext cx="104775" cy="16927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ko-KR" altLang="en-US" sz="110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DE4FF90-C2F6-0B61-FFCF-6810402F45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8850" y="2509838"/>
                    <a:ext cx="104775" cy="1692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000" r="-5000"/>
                    </a:stretch>
                  </a:blipFill>
                  <a:ln>
                    <a:solidFill>
                      <a:srgbClr val="FFFFFF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96D6AE8-ED6E-A352-37E9-1E419186877D}"/>
                      </a:ext>
                    </a:extLst>
                  </p:cNvPr>
                  <p:cNvSpPr txBox="1"/>
                  <p:nvPr/>
                </p:nvSpPr>
                <p:spPr>
                  <a:xfrm>
                    <a:off x="3328990" y="2509842"/>
                    <a:ext cx="104775" cy="16927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ko-KR" altLang="en-US" sz="110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0E8B4CB-D910-55EA-EB6F-3C736E1037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8990" y="2509842"/>
                    <a:ext cx="104775" cy="1692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526" r="-10526"/>
                    </a:stretch>
                  </a:blipFill>
                  <a:ln>
                    <a:solidFill>
                      <a:srgbClr val="FFFFFF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42F232B-9118-EEF0-6373-F1868AB26913}"/>
                      </a:ext>
                    </a:extLst>
                  </p:cNvPr>
                  <p:cNvSpPr txBox="1"/>
                  <p:nvPr/>
                </p:nvSpPr>
                <p:spPr>
                  <a:xfrm>
                    <a:off x="3328990" y="2706004"/>
                    <a:ext cx="104775" cy="16927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ko-KR" altLang="en-US" sz="110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3C92E7-C7DF-981B-950A-42B76D47A3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8990" y="2706004"/>
                    <a:ext cx="104775" cy="1692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526" r="-10526"/>
                    </a:stretch>
                  </a:blipFill>
                  <a:ln>
                    <a:solidFill>
                      <a:srgbClr val="FFFFFF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FFD711-31A3-0351-F28C-18FD13DC1152}"/>
                </a:ext>
              </a:extLst>
            </p:cNvPr>
            <p:cNvSpPr/>
            <p:nvPr/>
          </p:nvSpPr>
          <p:spPr>
            <a:xfrm>
              <a:off x="9559047" y="2993282"/>
              <a:ext cx="1924862" cy="23050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026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428EE02-D70C-5196-E268-CC4BC8A1CE17}"/>
              </a:ext>
            </a:extLst>
          </p:cNvPr>
          <p:cNvGrpSpPr/>
          <p:nvPr/>
        </p:nvGrpSpPr>
        <p:grpSpPr>
          <a:xfrm>
            <a:off x="620753" y="-45396"/>
            <a:ext cx="6958056" cy="6858000"/>
            <a:chOff x="322438" y="0"/>
            <a:chExt cx="6958056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27C4124-1AAA-111C-AF9D-3812BF550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438" y="0"/>
              <a:ext cx="3764996" cy="6858000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AF92965-AA12-A2D9-CE15-CBFCB90F9122}"/>
                </a:ext>
              </a:extLst>
            </p:cNvPr>
            <p:cNvGrpSpPr/>
            <p:nvPr/>
          </p:nvGrpSpPr>
          <p:grpSpPr>
            <a:xfrm>
              <a:off x="379918" y="0"/>
              <a:ext cx="6900576" cy="6858000"/>
              <a:chOff x="379918" y="0"/>
              <a:chExt cx="6900576" cy="6858000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B3AB4BFC-FDE8-34B9-0659-E23B0B4237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7434" y="0"/>
                <a:ext cx="3193060" cy="6858000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DC148EA-54E9-8DEA-50DC-D70D69F40CA6}"/>
                  </a:ext>
                </a:extLst>
              </p:cNvPr>
              <p:cNvSpPr/>
              <p:nvPr/>
            </p:nvSpPr>
            <p:spPr>
              <a:xfrm>
                <a:off x="379918" y="16618"/>
                <a:ext cx="3678515" cy="679274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75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7ED9EFBE-ECA9-F2D2-63BD-867735051737}"/>
              </a:ext>
            </a:extLst>
          </p:cNvPr>
          <p:cNvGrpSpPr/>
          <p:nvPr/>
        </p:nvGrpSpPr>
        <p:grpSpPr>
          <a:xfrm>
            <a:off x="919233" y="-270038"/>
            <a:ext cx="2650431" cy="2530303"/>
            <a:chOff x="7586733" y="1673244"/>
            <a:chExt cx="2650431" cy="2530303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8200F89-2606-C0BD-442B-A3B801AB621D}"/>
                </a:ext>
              </a:extLst>
            </p:cNvPr>
            <p:cNvGrpSpPr/>
            <p:nvPr/>
          </p:nvGrpSpPr>
          <p:grpSpPr>
            <a:xfrm>
              <a:off x="7586733" y="1673244"/>
              <a:ext cx="2650431" cy="2530303"/>
              <a:chOff x="7204112" y="1997413"/>
              <a:chExt cx="2650431" cy="2530303"/>
            </a:xfrm>
          </p:grpSpPr>
          <p:cxnSp>
            <p:nvCxnSpPr>
              <p:cNvPr id="2" name="직선 화살표 연결선 1">
                <a:extLst>
                  <a:ext uri="{FF2B5EF4-FFF2-40B4-BE49-F238E27FC236}">
                    <a16:creationId xmlns:a16="http://schemas.microsoft.com/office/drawing/2014/main" id="{230ADBC5-4F42-CB45-65B6-1238C057D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5744" y="3445212"/>
                <a:ext cx="2431916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직선 화살표 연결선 2">
                <a:extLst>
                  <a:ext uri="{FF2B5EF4-FFF2-40B4-BE49-F238E27FC236}">
                    <a16:creationId xmlns:a16="http://schemas.microsoft.com/office/drawing/2014/main" id="{9832C7F2-BFBF-22D2-9446-1F9C862C85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95745" y="2892328"/>
                <a:ext cx="1504544" cy="150904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직선 화살표 연결선 3">
                <a:extLst>
                  <a:ext uri="{FF2B5EF4-FFF2-40B4-BE49-F238E27FC236}">
                    <a16:creationId xmlns:a16="http://schemas.microsoft.com/office/drawing/2014/main" id="{60D4C222-7921-152A-05EC-769BF96902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9055" y="1997413"/>
                <a:ext cx="0" cy="2403964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C241CE-59BA-2B75-EB9A-6DB4BA05CAC7}"/>
                  </a:ext>
                </a:extLst>
              </p:cNvPr>
              <p:cNvSpPr txBox="1"/>
              <p:nvPr/>
            </p:nvSpPr>
            <p:spPr>
              <a:xfrm>
                <a:off x="8269501" y="2085332"/>
                <a:ext cx="2760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</a:t>
                </a:r>
                <a:endParaRPr lang="ko-KR" altLang="en-US" sz="1200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F70E13-C09C-C009-A8D2-3DD00398F7B3}"/>
                  </a:ext>
                </a:extLst>
              </p:cNvPr>
              <p:cNvSpPr txBox="1"/>
              <p:nvPr/>
            </p:nvSpPr>
            <p:spPr>
              <a:xfrm>
                <a:off x="7204112" y="3975210"/>
                <a:ext cx="276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X</a:t>
                </a:r>
                <a:endParaRPr lang="ko-KR" altLang="en-US" sz="1200" b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57E908-6277-6915-EEDE-644EC722E68B}"/>
                  </a:ext>
                </a:extLst>
              </p:cNvPr>
              <p:cNvSpPr txBox="1"/>
              <p:nvPr/>
            </p:nvSpPr>
            <p:spPr>
              <a:xfrm>
                <a:off x="9393678" y="3174094"/>
                <a:ext cx="276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Y</a:t>
                </a:r>
                <a:endParaRPr lang="ko-KR" altLang="en-US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D96B6D-B384-A62A-5EE2-B28410F432E2}"/>
                  </a:ext>
                </a:extLst>
              </p:cNvPr>
              <p:cNvSpPr txBox="1"/>
              <p:nvPr/>
            </p:nvSpPr>
            <p:spPr>
              <a:xfrm>
                <a:off x="7321684" y="4250717"/>
                <a:ext cx="645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Roll</a:t>
                </a:r>
                <a:endParaRPr lang="ko-KR" altLang="en-US" sz="1200" b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70E428-2E4A-96DB-2D45-096086A2C617}"/>
                  </a:ext>
                </a:extLst>
              </p:cNvPr>
              <p:cNvSpPr txBox="1"/>
              <p:nvPr/>
            </p:nvSpPr>
            <p:spPr>
              <a:xfrm>
                <a:off x="9208851" y="3476170"/>
                <a:ext cx="645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Pitch</a:t>
                </a:r>
                <a:endParaRPr lang="ko-KR" altLang="en-US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71BCEB-BB70-DB90-4FA5-A6A47CA3002B}"/>
                  </a:ext>
                </a:extLst>
              </p:cNvPr>
              <p:cNvSpPr txBox="1"/>
              <p:nvPr/>
            </p:nvSpPr>
            <p:spPr>
              <a:xfrm>
                <a:off x="7681183" y="2085332"/>
                <a:ext cx="645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Yaw</a:t>
                </a:r>
                <a:endParaRPr lang="ko-KR" altLang="en-US" sz="1200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AFF0C81-8A17-240C-A173-41058B34310A}"/>
                </a:ext>
              </a:extLst>
            </p:cNvPr>
            <p:cNvSpPr/>
            <p:nvPr/>
          </p:nvSpPr>
          <p:spPr>
            <a:xfrm>
              <a:off x="8589027" y="3078394"/>
              <a:ext cx="85297" cy="852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A451255-FD28-51F1-F618-995FC8A9E459}"/>
              </a:ext>
            </a:extLst>
          </p:cNvPr>
          <p:cNvGrpSpPr/>
          <p:nvPr/>
        </p:nvGrpSpPr>
        <p:grpSpPr>
          <a:xfrm>
            <a:off x="734406" y="2913045"/>
            <a:ext cx="6933303" cy="3046258"/>
            <a:chOff x="734406" y="2913045"/>
            <a:chExt cx="6933303" cy="3046258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3B889473-5360-3516-E646-BC51F300A7AC}"/>
                </a:ext>
              </a:extLst>
            </p:cNvPr>
            <p:cNvGrpSpPr/>
            <p:nvPr/>
          </p:nvGrpSpPr>
          <p:grpSpPr>
            <a:xfrm>
              <a:off x="734406" y="3429000"/>
              <a:ext cx="2650431" cy="2530303"/>
              <a:chOff x="734406" y="3429000"/>
              <a:chExt cx="2650431" cy="2530303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0025522E-4CF6-BD74-0747-6BEC5EA6F8F9}"/>
                  </a:ext>
                </a:extLst>
              </p:cNvPr>
              <p:cNvGrpSpPr/>
              <p:nvPr/>
            </p:nvGrpSpPr>
            <p:grpSpPr>
              <a:xfrm>
                <a:off x="734406" y="3429000"/>
                <a:ext cx="2650431" cy="2530303"/>
                <a:chOff x="734406" y="3429000"/>
                <a:chExt cx="2650431" cy="2530303"/>
              </a:xfrm>
            </p:grpSpPr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41FB0446-BCD6-E4EB-62B6-62512A2255E0}"/>
                    </a:ext>
                  </a:extLst>
                </p:cNvPr>
                <p:cNvGrpSpPr/>
                <p:nvPr/>
              </p:nvGrpSpPr>
              <p:grpSpPr>
                <a:xfrm>
                  <a:off x="734406" y="3429000"/>
                  <a:ext cx="2650431" cy="2530303"/>
                  <a:chOff x="7204112" y="1997413"/>
                  <a:chExt cx="2650431" cy="2530303"/>
                </a:xfrm>
              </p:grpSpPr>
              <p:cxnSp>
                <p:nvCxnSpPr>
                  <p:cNvPr id="36" name="직선 화살표 연결선 35">
                    <a:extLst>
                      <a:ext uri="{FF2B5EF4-FFF2-40B4-BE49-F238E27FC236}">
                        <a16:creationId xmlns:a16="http://schemas.microsoft.com/office/drawing/2014/main" id="{4DEA2C5B-57D2-471D-621C-F9C65E307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95744" y="3445212"/>
                    <a:ext cx="2431916" cy="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화살표 연결선 36">
                    <a:extLst>
                      <a:ext uri="{FF2B5EF4-FFF2-40B4-BE49-F238E27FC236}">
                        <a16:creationId xmlns:a16="http://schemas.microsoft.com/office/drawing/2014/main" id="{9B4D810D-B2E9-32EE-B681-63044B0A67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295745" y="2892328"/>
                    <a:ext cx="1504544" cy="1509049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직선 화살표 연결선 37">
                    <a:extLst>
                      <a:ext uri="{FF2B5EF4-FFF2-40B4-BE49-F238E27FC236}">
                        <a16:creationId xmlns:a16="http://schemas.microsoft.com/office/drawing/2014/main" id="{E76658E9-4C0D-3ABA-890E-628C5AC126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49055" y="1997413"/>
                    <a:ext cx="0" cy="2403964"/>
                  </a:xfrm>
                  <a:prstGeom prst="straightConnector1">
                    <a:avLst/>
                  </a:prstGeom>
                  <a:ln w="38100">
                    <a:solidFill>
                      <a:srgbClr val="0000FF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B074CB5-5A86-57D6-E2D9-063318ADEDB7}"/>
                      </a:ext>
                    </a:extLst>
                  </p:cNvPr>
                  <p:cNvSpPr txBox="1"/>
                  <p:nvPr/>
                </p:nvSpPr>
                <p:spPr>
                  <a:xfrm>
                    <a:off x="8269501" y="2085332"/>
                    <a:ext cx="27603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b="1">
                        <a:solidFill>
                          <a:srgbClr val="0000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Z</a:t>
                    </a:r>
                    <a:endParaRPr lang="ko-KR" altLang="en-US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E27ADD5B-F9A7-ED82-CE88-330B5FEB42D7}"/>
                      </a:ext>
                    </a:extLst>
                  </p:cNvPr>
                  <p:cNvSpPr txBox="1"/>
                  <p:nvPr/>
                </p:nvSpPr>
                <p:spPr>
                  <a:xfrm>
                    <a:off x="7204112" y="3975210"/>
                    <a:ext cx="27603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b="1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X</a:t>
                    </a:r>
                    <a:endParaRPr lang="ko-KR" altLang="en-US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32508F7A-2BB4-0F74-8B70-EBA4275D6110}"/>
                      </a:ext>
                    </a:extLst>
                  </p:cNvPr>
                  <p:cNvSpPr txBox="1"/>
                  <p:nvPr/>
                </p:nvSpPr>
                <p:spPr>
                  <a:xfrm>
                    <a:off x="9393678" y="3174094"/>
                    <a:ext cx="27603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b="1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Y</a:t>
                    </a:r>
                    <a:endParaRPr lang="ko-KR" altLang="en-US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86681BA-6C60-7FC0-D2FD-6F107FD5494C}"/>
                      </a:ext>
                    </a:extLst>
                  </p:cNvPr>
                  <p:cNvSpPr txBox="1"/>
                  <p:nvPr/>
                </p:nvSpPr>
                <p:spPr>
                  <a:xfrm>
                    <a:off x="7321684" y="4250717"/>
                    <a:ext cx="6456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Roll</a:t>
                    </a:r>
                    <a:endParaRPr lang="ko-KR" altLang="en-US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8CC6CF0-5E7C-C469-9456-CF6C38205F92}"/>
                      </a:ext>
                    </a:extLst>
                  </p:cNvPr>
                  <p:cNvSpPr txBox="1"/>
                  <p:nvPr/>
                </p:nvSpPr>
                <p:spPr>
                  <a:xfrm>
                    <a:off x="9208851" y="3476170"/>
                    <a:ext cx="6456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Pitch</a:t>
                    </a:r>
                    <a:endParaRPr lang="ko-KR" altLang="en-US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D8677D4-35FC-F82E-6447-046FD08424D6}"/>
                      </a:ext>
                    </a:extLst>
                  </p:cNvPr>
                  <p:cNvSpPr txBox="1"/>
                  <p:nvPr/>
                </p:nvSpPr>
                <p:spPr>
                  <a:xfrm>
                    <a:off x="7681183" y="2085332"/>
                    <a:ext cx="6456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rgbClr val="0000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Yaw</a:t>
                    </a:r>
                    <a:endParaRPr lang="ko-KR" altLang="en-US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30B25457-013A-5A0B-4E2E-000E4E3870BB}"/>
                    </a:ext>
                  </a:extLst>
                </p:cNvPr>
                <p:cNvSpPr/>
                <p:nvPr/>
              </p:nvSpPr>
              <p:spPr>
                <a:xfrm>
                  <a:off x="1736700" y="4834150"/>
                  <a:ext cx="85297" cy="852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9F0F354B-06D6-DE8F-E1B9-58FE8EC846E5}"/>
                    </a:ext>
                  </a:extLst>
                </p:cNvPr>
                <p:cNvSpPr/>
                <p:nvPr/>
              </p:nvSpPr>
              <p:spPr>
                <a:xfrm>
                  <a:off x="2121151" y="4152961"/>
                  <a:ext cx="85297" cy="852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2F9FD317-5BFE-FC5F-0945-61FE9FBB050C}"/>
                    </a:ext>
                  </a:extLst>
                </p:cNvPr>
                <p:cNvCxnSpPr>
                  <a:cxnSpLocks/>
                  <a:stCxn id="45" idx="4"/>
                </p:cNvCxnSpPr>
                <p:nvPr/>
              </p:nvCxnSpPr>
              <p:spPr>
                <a:xfrm>
                  <a:off x="2163800" y="4238258"/>
                  <a:ext cx="0" cy="1349742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CA73AF1F-AA63-7D75-EC10-DEF2B66F23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9025" y="5588000"/>
                  <a:ext cx="1074775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32D8609A-30FD-46C7-AC28-15E5DA0A3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6335" y="4907757"/>
                  <a:ext cx="682191" cy="680243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00CDCA1-2FC4-0FB5-7528-B3F3D49891AB}"/>
                    </a:ext>
                  </a:extLst>
                </p:cNvPr>
                <p:cNvSpPr txBox="1"/>
                <p:nvPr/>
              </p:nvSpPr>
              <p:spPr>
                <a:xfrm>
                  <a:off x="1833556" y="5603116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y</a:t>
                  </a:r>
                  <a:endParaRPr lang="ko-KR" altLang="en-US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F1F6DAF-79F2-BC99-FA31-6A7EA9F76D6E}"/>
                    </a:ext>
                  </a:extLst>
                </p:cNvPr>
                <p:cNvSpPr txBox="1"/>
                <p:nvPr/>
              </p:nvSpPr>
              <p:spPr>
                <a:xfrm>
                  <a:off x="2551596" y="5184756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x</a:t>
                  </a:r>
                  <a:endParaRPr lang="ko-KR" altLang="en-US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EDB9A0E-2E7A-0E4E-021E-7273C81EFA7A}"/>
                    </a:ext>
                  </a:extLst>
                </p:cNvPr>
                <p:cNvSpPr txBox="1"/>
                <p:nvPr/>
              </p:nvSpPr>
              <p:spPr>
                <a:xfrm>
                  <a:off x="2179686" y="4568843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z</a:t>
                  </a:r>
                  <a:endParaRPr lang="ko-KR" altLang="en-US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CEA933F0-839A-7329-A6D4-F1006C06EBD4}"/>
                      </a:ext>
                    </a:extLst>
                  </p:cNvPr>
                  <p:cNvSpPr txBox="1"/>
                  <p:nvPr/>
                </p:nvSpPr>
                <p:spPr>
                  <a:xfrm>
                    <a:off x="2109594" y="3822759"/>
                    <a:ext cx="9759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CEA933F0-839A-7329-A6D4-F1006C06EB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9594" y="3822759"/>
                    <a:ext cx="97597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750" r="-6875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A2861C1-DEC2-82AF-2C7C-97A4BADD3D4B}"/>
                </a:ext>
              </a:extLst>
            </p:cNvPr>
            <p:cNvGrpSpPr/>
            <p:nvPr/>
          </p:nvGrpSpPr>
          <p:grpSpPr>
            <a:xfrm>
              <a:off x="5017278" y="3429000"/>
              <a:ext cx="2650431" cy="2530303"/>
              <a:chOff x="4839478" y="3429000"/>
              <a:chExt cx="2650431" cy="2530303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264D7502-4083-3B33-B0C5-D5B6B3F22195}"/>
                  </a:ext>
                </a:extLst>
              </p:cNvPr>
              <p:cNvGrpSpPr/>
              <p:nvPr/>
            </p:nvGrpSpPr>
            <p:grpSpPr>
              <a:xfrm>
                <a:off x="4839478" y="3429000"/>
                <a:ext cx="2650431" cy="2530303"/>
                <a:chOff x="7204112" y="1997413"/>
                <a:chExt cx="2650431" cy="2530303"/>
              </a:xfrm>
            </p:grpSpPr>
            <p:cxnSp>
              <p:nvCxnSpPr>
                <p:cNvPr id="81" name="직선 화살표 연결선 80">
                  <a:extLst>
                    <a:ext uri="{FF2B5EF4-FFF2-40B4-BE49-F238E27FC236}">
                      <a16:creationId xmlns:a16="http://schemas.microsoft.com/office/drawing/2014/main" id="{E9F99421-4C16-AE6B-693A-907BB1912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744" y="3445212"/>
                  <a:ext cx="2431916" cy="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화살표 연결선 81">
                  <a:extLst>
                    <a:ext uri="{FF2B5EF4-FFF2-40B4-BE49-F238E27FC236}">
                      <a16:creationId xmlns:a16="http://schemas.microsoft.com/office/drawing/2014/main" id="{C2F01B4B-1C34-255A-9207-329239D92C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95745" y="2892328"/>
                  <a:ext cx="1504544" cy="150904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화살표 연결선 82">
                  <a:extLst>
                    <a:ext uri="{FF2B5EF4-FFF2-40B4-BE49-F238E27FC236}">
                      <a16:creationId xmlns:a16="http://schemas.microsoft.com/office/drawing/2014/main" id="{4865D85A-6FAE-38F9-32DC-5A467CFD67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49055" y="1997413"/>
                  <a:ext cx="0" cy="2403964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09F4BD0-60CB-6B59-8C27-831F1534EB20}"/>
                    </a:ext>
                  </a:extLst>
                </p:cNvPr>
                <p:cNvSpPr txBox="1"/>
                <p:nvPr/>
              </p:nvSpPr>
              <p:spPr>
                <a:xfrm>
                  <a:off x="8269501" y="2085332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Z</a:t>
                  </a:r>
                  <a:endParaRPr lang="ko-KR" altLang="en-US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D393F714-AE9D-8082-988E-DB79DC4B3536}"/>
                    </a:ext>
                  </a:extLst>
                </p:cNvPr>
                <p:cNvSpPr txBox="1"/>
                <p:nvPr/>
              </p:nvSpPr>
              <p:spPr>
                <a:xfrm>
                  <a:off x="7204112" y="3975210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X</a:t>
                  </a:r>
                  <a:endParaRPr lang="ko-KR" altLang="en-US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05688C0-3D0C-E547-6933-5C8E2928FB74}"/>
                    </a:ext>
                  </a:extLst>
                </p:cNvPr>
                <p:cNvSpPr txBox="1"/>
                <p:nvPr/>
              </p:nvSpPr>
              <p:spPr>
                <a:xfrm>
                  <a:off x="9393678" y="3174094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Y</a:t>
                  </a:r>
                  <a:endParaRPr lang="ko-KR" altLang="en-US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0C60079-5FB0-ED17-E03B-2707726A539D}"/>
                    </a:ext>
                  </a:extLst>
                </p:cNvPr>
                <p:cNvSpPr txBox="1"/>
                <p:nvPr/>
              </p:nvSpPr>
              <p:spPr>
                <a:xfrm>
                  <a:off x="7321684" y="4250717"/>
                  <a:ext cx="6456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Roll</a:t>
                  </a:r>
                  <a:endParaRPr lang="ko-KR" altLang="en-US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F77B8FF5-9CB3-3BE5-9FC5-2F5C2A050C67}"/>
                    </a:ext>
                  </a:extLst>
                </p:cNvPr>
                <p:cNvSpPr txBox="1"/>
                <p:nvPr/>
              </p:nvSpPr>
              <p:spPr>
                <a:xfrm>
                  <a:off x="9208851" y="3476170"/>
                  <a:ext cx="6456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Pitch</a:t>
                  </a:r>
                  <a:endParaRPr lang="ko-KR" altLang="en-US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FEC94F1-DD30-DC0D-4EAE-1C6C1864004D}"/>
                    </a:ext>
                  </a:extLst>
                </p:cNvPr>
                <p:cNvSpPr txBox="1"/>
                <p:nvPr/>
              </p:nvSpPr>
              <p:spPr>
                <a:xfrm>
                  <a:off x="7681183" y="2085332"/>
                  <a:ext cx="6456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Yaw</a:t>
                  </a:r>
                  <a:endParaRPr lang="ko-KR" altLang="en-US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73B101B9-82CA-E830-77EE-513F48719CCA}"/>
                  </a:ext>
                </a:extLst>
              </p:cNvPr>
              <p:cNvSpPr/>
              <p:nvPr/>
            </p:nvSpPr>
            <p:spPr>
              <a:xfrm>
                <a:off x="6226223" y="4152961"/>
                <a:ext cx="85297" cy="8529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80AC26B8-C806-6ED3-1139-BB85C860CA96}"/>
                  </a:ext>
                </a:extLst>
              </p:cNvPr>
              <p:cNvCxnSpPr>
                <a:cxnSpLocks/>
                <a:stCxn id="74" idx="4"/>
              </p:cNvCxnSpPr>
              <p:nvPr/>
            </p:nvCxnSpPr>
            <p:spPr>
              <a:xfrm>
                <a:off x="6268872" y="4238258"/>
                <a:ext cx="0" cy="1349742"/>
              </a:xfrm>
              <a:prstGeom prst="line">
                <a:avLst/>
              </a:prstGeom>
              <a:ln>
                <a:solidFill>
                  <a:srgbClr val="0000FF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A2BAA0-44EF-C293-F29D-E843496524C8}"/>
                  </a:ext>
                </a:extLst>
              </p:cNvPr>
              <p:cNvSpPr txBox="1"/>
              <p:nvPr/>
            </p:nvSpPr>
            <p:spPr>
              <a:xfrm>
                <a:off x="6251250" y="4598513"/>
                <a:ext cx="276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</a:t>
                </a:r>
                <a:endParaRPr lang="ko-KR" altLang="en-US" sz="1200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0412DA05-54F2-D79C-273C-6D3F976105AF}"/>
                  </a:ext>
                </a:extLst>
              </p:cNvPr>
              <p:cNvCxnSpPr>
                <a:stCxn id="73" idx="5"/>
              </p:cNvCxnSpPr>
              <p:nvPr/>
            </p:nvCxnSpPr>
            <p:spPr>
              <a:xfrm>
                <a:off x="5914578" y="4906956"/>
                <a:ext cx="354294" cy="69616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부분 원형 91">
                <a:extLst>
                  <a:ext uri="{FF2B5EF4-FFF2-40B4-BE49-F238E27FC236}">
                    <a16:creationId xmlns:a16="http://schemas.microsoft.com/office/drawing/2014/main" id="{F9B78E77-26E0-00A0-F94B-75D8F7D09A97}"/>
                  </a:ext>
                </a:extLst>
              </p:cNvPr>
              <p:cNvSpPr/>
              <p:nvPr/>
            </p:nvSpPr>
            <p:spPr>
              <a:xfrm>
                <a:off x="5330539" y="4329247"/>
                <a:ext cx="1092530" cy="1092530"/>
              </a:xfrm>
              <a:prstGeom prst="pie">
                <a:avLst>
                  <a:gd name="adj1" fmla="val 3634440"/>
                  <a:gd name="adj2" fmla="val 8023040"/>
                </a:avLst>
              </a:prstGeom>
              <a:solidFill>
                <a:srgbClr val="FFC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34899A7-BD26-B49F-A017-60DB252F8A18}"/>
                  </a:ext>
                </a:extLst>
              </p:cNvPr>
              <p:cNvSpPr/>
              <p:nvPr/>
            </p:nvSpPr>
            <p:spPr>
              <a:xfrm>
                <a:off x="5841772" y="4834150"/>
                <a:ext cx="85297" cy="8529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7F8C04F4-C071-57F7-58E0-1AB921CC16E3}"/>
                      </a:ext>
                    </a:extLst>
                  </p:cNvPr>
                  <p:cNvSpPr txBox="1"/>
                  <p:nvPr/>
                </p:nvSpPr>
                <p:spPr>
                  <a:xfrm>
                    <a:off x="5560753" y="5364791"/>
                    <a:ext cx="2452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oMath>
                      </m:oMathPara>
                    </a14:m>
                    <a:endParaRPr lang="en-US" altLang="ko-KR" b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7F8C04F4-C071-57F7-58E0-1AB921CC16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0753" y="5364791"/>
                    <a:ext cx="24526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4390" r="-26829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7EB9136B-571F-FC28-C476-45D61AD221E6}"/>
                      </a:ext>
                    </a:extLst>
                  </p:cNvPr>
                  <p:cNvSpPr txBox="1"/>
                  <p:nvPr/>
                </p:nvSpPr>
                <p:spPr>
                  <a:xfrm>
                    <a:off x="6029121" y="4939939"/>
                    <a:ext cx="1958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altLang="ko-KR" b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7EB9136B-571F-FC28-C476-45D61AD221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9121" y="4939939"/>
                    <a:ext cx="195823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375" r="-9375" b="-21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5347D308-9A87-4248-21EE-70089642B95F}"/>
                      </a:ext>
                    </a:extLst>
                  </p:cNvPr>
                  <p:cNvSpPr txBox="1"/>
                  <p:nvPr/>
                </p:nvSpPr>
                <p:spPr>
                  <a:xfrm>
                    <a:off x="6251250" y="3822759"/>
                    <a:ext cx="9878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5347D308-9A87-4248-21EE-70089642B9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1250" y="3822759"/>
                    <a:ext cx="98783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321" r="-6790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5" name="화살표: 왼쪽/오른쪽 104">
              <a:extLst>
                <a:ext uri="{FF2B5EF4-FFF2-40B4-BE49-F238E27FC236}">
                  <a16:creationId xmlns:a16="http://schemas.microsoft.com/office/drawing/2014/main" id="{FBDF9510-9DD1-6D0D-B813-80C199C43F8B}"/>
                </a:ext>
              </a:extLst>
            </p:cNvPr>
            <p:cNvSpPr/>
            <p:nvPr/>
          </p:nvSpPr>
          <p:spPr>
            <a:xfrm>
              <a:off x="3709018" y="4238258"/>
              <a:ext cx="848659" cy="457466"/>
            </a:xfrm>
            <a:prstGeom prst="leftRightArrow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0E7A6DC-895A-9F21-AB0F-748D26D4FB4C}"/>
                </a:ext>
              </a:extLst>
            </p:cNvPr>
            <p:cNvSpPr txBox="1"/>
            <p:nvPr/>
          </p:nvSpPr>
          <p:spPr>
            <a:xfrm>
              <a:off x="1195271" y="2913045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직교 좌표계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E5A2A43-712D-7EAD-723B-EC37D4676F50}"/>
                </a:ext>
              </a:extLst>
            </p:cNvPr>
            <p:cNvSpPr txBox="1"/>
            <p:nvPr/>
          </p:nvSpPr>
          <p:spPr>
            <a:xfrm>
              <a:off x="5494349" y="2913045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원통 좌표계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81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32787BC4-8636-9E41-729F-7015ED788B8E}"/>
              </a:ext>
            </a:extLst>
          </p:cNvPr>
          <p:cNvGrpSpPr/>
          <p:nvPr/>
        </p:nvGrpSpPr>
        <p:grpSpPr>
          <a:xfrm>
            <a:off x="1059180" y="1402847"/>
            <a:ext cx="2242438" cy="2597167"/>
            <a:chOff x="1120140" y="1433327"/>
            <a:chExt cx="2242438" cy="2597167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73B079D-975A-DCEB-4FDD-EB3251E686D7}"/>
                </a:ext>
              </a:extLst>
            </p:cNvPr>
            <p:cNvCxnSpPr>
              <a:cxnSpLocks/>
            </p:cNvCxnSpPr>
            <p:nvPr/>
          </p:nvCxnSpPr>
          <p:spPr>
            <a:xfrm>
              <a:off x="1788105" y="2046051"/>
              <a:ext cx="0" cy="198444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F5AAC124-BD1D-3036-E538-AFAAD53F84AF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" y="2564859"/>
              <a:ext cx="214657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7EEA457-5534-B299-EEA1-29B26272E1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2035" y="1494817"/>
              <a:ext cx="1440718" cy="1504545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27D1FE-1AC3-871F-663A-9B5CA04B3A1F}"/>
                </a:ext>
              </a:extLst>
            </p:cNvPr>
            <p:cNvSpPr txBox="1"/>
            <p:nvPr/>
          </p:nvSpPr>
          <p:spPr>
            <a:xfrm>
              <a:off x="2911019" y="2287860"/>
              <a:ext cx="276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</a:t>
              </a:r>
              <a:endParaRPr lang="ko-KR" altLang="en-US" sz="12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310C3E-1FE1-334D-8084-EC37DD850EF8}"/>
                </a:ext>
              </a:extLst>
            </p:cNvPr>
            <p:cNvSpPr txBox="1"/>
            <p:nvPr/>
          </p:nvSpPr>
          <p:spPr>
            <a:xfrm>
              <a:off x="1510631" y="3713146"/>
              <a:ext cx="276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</a:t>
              </a:r>
              <a:endParaRPr lang="ko-KR" altLang="en-US" sz="1200" b="1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4B5A03-1AC6-CC77-C680-91578489BA2A}"/>
                </a:ext>
              </a:extLst>
            </p:cNvPr>
            <p:cNvSpPr txBox="1"/>
            <p:nvPr/>
          </p:nvSpPr>
          <p:spPr>
            <a:xfrm>
              <a:off x="2398208" y="1433327"/>
              <a:ext cx="2760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Z</a:t>
              </a:r>
              <a:endParaRPr lang="ko-KR" altLang="en-US" sz="1200" b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A259626-FCF1-3171-EE85-242E3CE993E6}"/>
                </a:ext>
              </a:extLst>
            </p:cNvPr>
            <p:cNvSpPr/>
            <p:nvPr/>
          </p:nvSpPr>
          <p:spPr>
            <a:xfrm>
              <a:off x="1753076" y="2531708"/>
              <a:ext cx="85297" cy="852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2E363F-6870-0FAD-1B3E-EA447C764FF4}"/>
                </a:ext>
              </a:extLst>
            </p:cNvPr>
            <p:cNvSpPr txBox="1"/>
            <p:nvPr/>
          </p:nvSpPr>
          <p:spPr>
            <a:xfrm>
              <a:off x="2716886" y="2617005"/>
              <a:ext cx="645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Pitch</a:t>
              </a:r>
              <a:endParaRPr lang="ko-KR" altLang="en-US" sz="12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D53EA7-E9B5-9A36-48C5-72F2EC9FB075}"/>
                </a:ext>
              </a:extLst>
            </p:cNvPr>
            <p:cNvSpPr txBox="1"/>
            <p:nvPr/>
          </p:nvSpPr>
          <p:spPr>
            <a:xfrm>
              <a:off x="1736701" y="3713146"/>
              <a:ext cx="645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Yaw</a:t>
              </a:r>
              <a:endParaRPr lang="ko-KR" altLang="en-US" sz="1200" b="1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943F8A-40F9-8289-01E3-9B90F72656DA}"/>
                </a:ext>
              </a:extLst>
            </p:cNvPr>
            <p:cNvSpPr txBox="1"/>
            <p:nvPr/>
          </p:nvSpPr>
          <p:spPr>
            <a:xfrm>
              <a:off x="2541365" y="1637200"/>
              <a:ext cx="6456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Roll</a:t>
              </a:r>
              <a:endParaRPr lang="ko-KR" altLang="en-US" sz="1200" b="1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82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6173</TotalTime>
  <Words>59</Words>
  <Application>Microsoft Office PowerPoint</Application>
  <PresentationFormat>와이드스크린</PresentationFormat>
  <Paragraphs>43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965</dc:creator>
  <cp:lastModifiedBy>965</cp:lastModifiedBy>
  <cp:revision>4</cp:revision>
  <dcterms:created xsi:type="dcterms:W3CDTF">2024-12-25T10:11:05Z</dcterms:created>
  <dcterms:modified xsi:type="dcterms:W3CDTF">2025-01-01T07:09:52Z</dcterms:modified>
</cp:coreProperties>
</file>