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5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230" userDrawn="1">
          <p15:clr>
            <a:srgbClr val="A4A3A4"/>
          </p15:clr>
        </p15:guide>
        <p15:guide id="4" pos="5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082" y="48"/>
      </p:cViewPr>
      <p:guideLst>
        <p:guide orient="horz" pos="2160"/>
        <p:guide pos="3840"/>
        <p:guide pos="2230"/>
        <p:guide pos="5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D7C9-6F80-CD30-4B93-BABA16A2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E68DA-2E7F-19D1-6158-704B07D2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07C4-F540-497E-28E0-6E83E41A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65838-D535-B468-AE32-A451FE9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A45A-15E4-0CFE-E5E4-48C9F35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8D82-DCA5-36B5-5581-B2C33E42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42107-3FD0-95BE-13DA-E6AA7B7C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FC6B8-89E9-391B-496E-7F42EF5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CE2D-44FA-6D37-DF68-991E022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8FC5E-8A47-DB81-E31D-045A857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F6BDE-33B4-0313-730C-39D13CFD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A4672-17F1-A74F-8087-46998E02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56D8-AE43-06DE-18F4-96843C0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6B4CE-1D93-6533-68CC-7EB4D098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40904-DE6E-4518-8A2E-A645630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FF68-8DB5-771B-7CBC-293A1A1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6DB4B-C274-CFB4-3307-4F1C4221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63B8-2C89-7FB7-BC68-4EEF84A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6F8F-B2D2-2DA7-759B-A0DA7F1D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17F2C-1CDD-AC87-CB0C-FB6F21C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66CA-3447-400D-36C7-E10F30A8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B00AB-F145-7873-C370-762C3B5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076C-3083-CF76-BE4C-CBCE237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EDD37-4644-7F3F-F62E-0AD220F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BDF9B-650E-C48E-19E9-ED96C84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06C-4187-B2ED-A9E2-7B6EEB7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F109E-047B-EE9B-BF84-BFB186B9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060C5-808F-4DF2-5229-28530292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7964A-FFDA-4692-A420-2FE6F68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6D1CC-D129-119B-FE64-12B50C78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F3530-E29B-D841-F935-234D88D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BB19-7568-DD2A-527E-3B8BD5C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763B9-180F-FD15-4C8A-8A098B49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8DCE2-360E-A219-7ADB-9C93A5E9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E6138-046D-23BD-E444-29D8A8C8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92987-52A3-82DC-9541-7FC01BBB9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F2518-C662-F459-B552-6271E12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E316D-A5D6-B05D-F42E-F4C7F7E8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4DFC59-975B-3035-F379-D412FCF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A4973-753D-4644-9B1D-BDF75C39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A0D1C-334D-D405-02DD-1791F119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97FFD-09B4-ED90-D0F5-CCDF7E3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70985-B900-8306-A01C-1EA41F9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7D991-114B-0239-042D-E92CE07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3FC0B-5941-FFAD-98BF-9FB169C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5D267-BE37-7B9A-2B0D-C80A7736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0575-6487-F3B4-C18F-2841A16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3C8D1-CB9A-5A81-763C-4BFDC060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3C442-12CE-202B-4287-39A28EE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53309-8BE8-E292-A98C-C336AB7E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FAE6C-9228-CB19-7522-132A6F7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70FED-4E8A-AC1F-6C2A-F10CE98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71E4-95E2-8DCC-BAAD-49EA1D9D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8E2DB-0251-2E0A-6AFF-A73FA4EC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863AC-626E-ADFA-AA40-B96244DB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6057D-D018-BF89-DC3C-BFEDB25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C76B4-AC93-A39F-BF96-78ABB233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98AEC-A2BA-18DF-8740-F8813140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8F484-A438-D777-1EAB-FE95B6C3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1020A-999B-841E-DA0F-EB961B8D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44B9A-C3B7-790F-AC2A-92F3706E5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E55B0-0F80-B634-9D84-59AFB9228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33855-A11E-29E2-0407-5B78581C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740283" y="4698278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3163195" y="510192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3245048" y="3277929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4084210" y="1707561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234740" y="1063538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4130935" y="374556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5273935" y="212250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521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1557959" y="4919258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30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blipFill>
                <a:blip r:embed="rId7"/>
                <a:stretch>
                  <a:fillRect l="-5738" r="-4098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2380472" y="3365332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3429604" y="1691240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blipFill>
                <a:blip r:embed="rId8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blipFill>
                <a:blip r:embed="rId9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BA9128-F05A-D224-43D0-0A5D393DCC1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FEAB69-6021-C9D1-D774-AD452F8D240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/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blipFill>
                <a:blip r:embed="rId10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/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blipFill>
                <a:blip r:embed="rId11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694153" y="5092024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4281336" y="3850095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16555F-7BF4-ADCE-0FB7-C399A89C12F3}"/>
              </a:ext>
            </a:extLst>
          </p:cNvPr>
          <p:cNvSpPr/>
          <p:nvPr/>
        </p:nvSpPr>
        <p:spPr>
          <a:xfrm>
            <a:off x="4558838" y="978621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7519867-695A-535E-C872-9CA384A4A494}"/>
              </a:ext>
            </a:extLst>
          </p:cNvPr>
          <p:cNvGrpSpPr/>
          <p:nvPr/>
        </p:nvGrpSpPr>
        <p:grpSpPr>
          <a:xfrm>
            <a:off x="3792802" y="6200189"/>
            <a:ext cx="1614353" cy="800212"/>
            <a:chOff x="4523092" y="5800083"/>
            <a:chExt cx="1614353" cy="800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/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60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/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755"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5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3521977" y="1389515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178050" y="4380232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2600962" y="478387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2682815" y="2959883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3568702" y="342751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995726" y="4601212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1818239" y="3047286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2867371" y="1373194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blipFill>
                <a:blip r:embed="rId7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blipFill>
                <a:blip r:embed="rId8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131920" y="4773978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3719103" y="3532049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F97050-58BF-D1C5-63E4-01514E9D9E7A}"/>
              </a:ext>
            </a:extLst>
          </p:cNvPr>
          <p:cNvSpPr/>
          <p:nvPr/>
        </p:nvSpPr>
        <p:spPr>
          <a:xfrm rot="1565019" flipH="1">
            <a:off x="3898967" y="1731927"/>
            <a:ext cx="3079152" cy="126932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2672507" y="745492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4711702" y="180445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blipFill>
                <a:blip r:embed="rId9"/>
                <a:stretch>
                  <a:fillRect l="-5738" r="-3279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96A2769-C8D7-3B68-CF4C-E0CB25C73267}"/>
              </a:ext>
            </a:extLst>
          </p:cNvPr>
          <p:cNvGrpSpPr/>
          <p:nvPr/>
        </p:nvGrpSpPr>
        <p:grpSpPr>
          <a:xfrm>
            <a:off x="4069832" y="1096530"/>
            <a:ext cx="940482" cy="775721"/>
            <a:chOff x="5890650" y="463198"/>
            <a:chExt cx="940482" cy="77572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BA9128-F05A-D224-43D0-0A5D393DCC1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9FEAB69-6021-C9D1-D774-AD452F8D240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/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333" r="-833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/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571" r="-8571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016555F-7BF4-ADCE-0FB7-C399A89C12F3}"/>
                </a:ext>
              </a:extLst>
            </p:cNvPr>
            <p:cNvSpPr/>
            <p:nvPr/>
          </p:nvSpPr>
          <p:spPr>
            <a:xfrm>
              <a:off x="6116035" y="463198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/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blipFill>
                <a:blip r:embed="rId12"/>
                <a:stretch>
                  <a:fillRect l="-246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/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blipFill>
                <a:blip r:embed="rId13"/>
                <a:stretch>
                  <a:fillRect l="-2439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57E1BD-AA20-98F8-4F78-7E5B7781A41A}"/>
              </a:ext>
            </a:extLst>
          </p:cNvPr>
          <p:cNvCxnSpPr/>
          <p:nvPr/>
        </p:nvCxnSpPr>
        <p:spPr>
          <a:xfrm>
            <a:off x="4030980" y="712018"/>
            <a:ext cx="0" cy="4479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58EA9D-368C-9432-F583-E240F1F7EE99}"/>
              </a:ext>
            </a:extLst>
          </p:cNvPr>
          <p:cNvCxnSpPr>
            <a:cxnSpLocks/>
          </p:cNvCxnSpPr>
          <p:nvPr/>
        </p:nvCxnSpPr>
        <p:spPr>
          <a:xfrm flipH="1" flipV="1">
            <a:off x="4030980" y="707378"/>
            <a:ext cx="338939" cy="135891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/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blipFill>
                <a:blip r:embed="rId14"/>
                <a:stretch>
                  <a:fillRect l="-662" r="-264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/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blipFill>
                <a:blip r:embed="rId15"/>
                <a:stretch>
                  <a:fillRect l="-226" r="-225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AA1AD-DB24-935A-1560-4F0222582FC6}"/>
              </a:ext>
            </a:extLst>
          </p:cNvPr>
          <p:cNvGrpSpPr/>
          <p:nvPr/>
        </p:nvGrpSpPr>
        <p:grpSpPr>
          <a:xfrm>
            <a:off x="1256076" y="262440"/>
            <a:ext cx="6084038" cy="6006945"/>
            <a:chOff x="760776" y="538665"/>
            <a:chExt cx="6084038" cy="60069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4995A14-CC39-E9D0-1E46-C9848FB977D4}"/>
                </a:ext>
              </a:extLst>
            </p:cNvPr>
            <p:cNvGrpSpPr/>
            <p:nvPr/>
          </p:nvGrpSpPr>
          <p:grpSpPr>
            <a:xfrm>
              <a:off x="760776" y="538665"/>
              <a:ext cx="6084038" cy="4914717"/>
              <a:chOff x="760776" y="538665"/>
              <a:chExt cx="6084038" cy="4914717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287027" y="1281565"/>
                <a:ext cx="3557787" cy="152681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3100" y="427228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366012" y="467592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447865" y="285193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333752" y="331956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76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76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760776" y="449326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2415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583289" y="293933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632421" y="126524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1896970" y="466602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484153" y="342409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376466" y="1193007"/>
                <a:ext cx="3079152" cy="126932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437557" y="63754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476752" y="169650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85" r="-413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3529920" y="538665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04657-0AAE-65FF-089C-26B09A0F1AEA}"/>
                  </a:ext>
                </a:extLst>
              </p:cNvPr>
              <p:cNvSpPr txBox="1"/>
              <p:nvPr/>
            </p:nvSpPr>
            <p:spPr>
              <a:xfrm>
                <a:off x="5340262" y="2939814"/>
                <a:ext cx="1495922" cy="52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이미지 끝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crop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은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좌표계 이동과 무관함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F4B57C-2F90-1CC4-80E9-5401D02BFEF8}"/>
                </a:ext>
              </a:extLst>
            </p:cNvPr>
            <p:cNvGrpSpPr/>
            <p:nvPr/>
          </p:nvGrpSpPr>
          <p:grpSpPr>
            <a:xfrm>
              <a:off x="2995619" y="5745398"/>
              <a:ext cx="1614353" cy="800212"/>
              <a:chOff x="3755305" y="5494756"/>
              <a:chExt cx="1614353" cy="800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58" r="-379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748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00F3FA-7C55-35FA-EEF4-AB23099015A5}"/>
              </a:ext>
            </a:extLst>
          </p:cNvPr>
          <p:cNvGrpSpPr/>
          <p:nvPr/>
        </p:nvGrpSpPr>
        <p:grpSpPr>
          <a:xfrm>
            <a:off x="1338626" y="381166"/>
            <a:ext cx="6914986" cy="6095668"/>
            <a:chOff x="995726" y="530346"/>
            <a:chExt cx="6914986" cy="609566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56F9B9-8B73-A95B-440E-91DA4C0C1167}"/>
                </a:ext>
              </a:extLst>
            </p:cNvPr>
            <p:cNvGrpSpPr/>
            <p:nvPr/>
          </p:nvGrpSpPr>
          <p:grpSpPr>
            <a:xfrm>
              <a:off x="995726" y="530346"/>
              <a:ext cx="6010500" cy="5030986"/>
              <a:chOff x="995726" y="530346"/>
              <a:chExt cx="6010500" cy="5030986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499092" y="1372481"/>
                <a:ext cx="3507134" cy="1642631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8050" y="438023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600962" y="478387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682815" y="295988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568702" y="342751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2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2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46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995726" y="460121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1932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818239" y="304728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867371" y="137319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2131920" y="477397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719103" y="353204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990798" y="1607283"/>
                <a:ext cx="2449222" cy="99752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672507" y="74549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711702" y="180445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38" r="-4098" b="-306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4069832" y="1096530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44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0B38C18-8FC3-969B-FCA5-9AAFE07E3DB7}"/>
                  </a:ext>
                </a:extLst>
              </p:cNvPr>
              <p:cNvCxnSpPr/>
              <p:nvPr/>
            </p:nvCxnSpPr>
            <p:spPr>
              <a:xfrm>
                <a:off x="4030980" y="712018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181E5E0-1E3B-E13E-15F0-3B628C2CA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0980" y="707378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4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297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9C8A19C-5FEC-CD9B-FCC4-22C1A331AF07}"/>
                  </a:ext>
                </a:extLst>
              </p:cNvPr>
              <p:cNvCxnSpPr/>
              <p:nvPr/>
            </p:nvCxnSpPr>
            <p:spPr>
              <a:xfrm>
                <a:off x="6095293" y="3046890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F900C76-3C0A-B179-C5D0-06D75876DA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5293" y="3042250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E26B0E0-06AE-07F1-EEF0-0604AA579952}"/>
                </a:ext>
              </a:extLst>
            </p:cNvPr>
            <p:cNvGrpSpPr/>
            <p:nvPr/>
          </p:nvGrpSpPr>
          <p:grpSpPr>
            <a:xfrm>
              <a:off x="2065907" y="5806053"/>
              <a:ext cx="5844805" cy="819961"/>
              <a:chOff x="2772954" y="5779692"/>
              <a:chExt cx="5844805" cy="8199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0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E4FA427-1BD2-155B-85D6-14FDA21705FC}"/>
              </a:ext>
            </a:extLst>
          </p:cNvPr>
          <p:cNvGrpSpPr/>
          <p:nvPr/>
        </p:nvGrpSpPr>
        <p:grpSpPr>
          <a:xfrm>
            <a:off x="1769635" y="511896"/>
            <a:ext cx="7137340" cy="3386632"/>
            <a:chOff x="1598185" y="1226271"/>
            <a:chExt cx="7137340" cy="338663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8F4F325-78E1-2373-775D-B6689677A14B}"/>
                </a:ext>
              </a:extLst>
            </p:cNvPr>
            <p:cNvSpPr/>
            <p:nvPr/>
          </p:nvSpPr>
          <p:spPr>
            <a:xfrm rot="1565019" flipH="1">
              <a:off x="1598185" y="1955211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680190-095C-8495-1207-B645BA9D972A}"/>
                </a:ext>
              </a:extLst>
            </p:cNvPr>
            <p:cNvSpPr/>
            <p:nvPr/>
          </p:nvSpPr>
          <p:spPr>
            <a:xfrm>
              <a:off x="2787910" y="2370153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/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blipFill>
                  <a:blip r:embed="rId2"/>
                  <a:stretch>
                    <a:fillRect l="-5738" r="-4098" b="-306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7FF14E5-5DAA-0B3F-C7CF-5EE476E5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4CA8458-DFBE-DE40-59DB-58D2DFBEFCF1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/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08" r="-5405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38B488-5B30-E1FA-DE5A-12616858C5A2}"/>
                </a:ext>
              </a:extLst>
            </p:cNvPr>
            <p:cNvSpPr/>
            <p:nvPr/>
          </p:nvSpPr>
          <p:spPr>
            <a:xfrm>
              <a:off x="2072813" y="1226271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3DDE88D1-B4A4-43E0-7126-248EAE8EF5D7}"/>
                </a:ext>
              </a:extLst>
            </p:cNvPr>
            <p:cNvSpPr/>
            <p:nvPr/>
          </p:nvSpPr>
          <p:spPr>
            <a:xfrm rot="1565019" flipH="1">
              <a:off x="5177738" y="2012360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52055334-A712-9F41-C9C0-852683F39142}"/>
                </a:ext>
              </a:extLst>
            </p:cNvPr>
            <p:cNvSpPr/>
            <p:nvPr/>
          </p:nvSpPr>
          <p:spPr>
            <a:xfrm rot="1565019" flipH="1">
              <a:off x="5554728" y="2354772"/>
              <a:ext cx="3079152" cy="126932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9125E2-B522-F15D-C10C-DCF71E84FB01}"/>
                </a:ext>
              </a:extLst>
            </p:cNvPr>
            <p:cNvSpPr/>
            <p:nvPr/>
          </p:nvSpPr>
          <p:spPr>
            <a:xfrm>
              <a:off x="6367463" y="2427302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/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5785" r="-4132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845A22-03B2-0C10-BCC5-3329AA634A78}"/>
                </a:ext>
              </a:extLst>
            </p:cNvPr>
            <p:cNvGrpSpPr/>
            <p:nvPr/>
          </p:nvGrpSpPr>
          <p:grpSpPr>
            <a:xfrm>
              <a:off x="5725593" y="1719375"/>
              <a:ext cx="940482" cy="775721"/>
              <a:chOff x="5890650" y="463198"/>
              <a:chExt cx="940482" cy="775721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794C3B6-3DAB-6688-5368-0E8052C70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725C2757-21DF-EF99-7D36-29B2C4F4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/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71" r="-8571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BE5A865-DC69-18D7-5C14-38CB3FE61DB9}"/>
                  </a:ext>
                </a:extLst>
              </p:cNvPr>
              <p:cNvSpPr/>
              <p:nvPr/>
            </p:nvSpPr>
            <p:spPr>
              <a:xfrm>
                <a:off x="6116035" y="46319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01A593C-A666-F110-3A36-3FDE6455000B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161781" y="1315239"/>
              <a:ext cx="626129" cy="108721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E008E6-097F-1DDB-468A-9E503C22020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017547" y="1798494"/>
              <a:ext cx="349916" cy="6707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179B19-B310-0224-3917-5F1F9FF6417A}"/>
                </a:ext>
              </a:extLst>
            </p:cNvPr>
            <p:cNvSpPr txBox="1"/>
            <p:nvPr/>
          </p:nvSpPr>
          <p:spPr>
            <a:xfrm>
              <a:off x="2605908" y="4243571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미적용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F53D56-E144-1755-A010-1C5DC3E85C77}"/>
                </a:ext>
              </a:extLst>
            </p:cNvPr>
            <p:cNvSpPr txBox="1"/>
            <p:nvPr/>
          </p:nvSpPr>
          <p:spPr>
            <a:xfrm>
              <a:off x="6384455" y="4243571"/>
              <a:ext cx="114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5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770B032C-D343-6FE6-EFF3-5018279BE160}"/>
              </a:ext>
            </a:extLst>
          </p:cNvPr>
          <p:cNvGrpSpPr/>
          <p:nvPr/>
        </p:nvGrpSpPr>
        <p:grpSpPr>
          <a:xfrm>
            <a:off x="2179867" y="1326482"/>
            <a:ext cx="7832266" cy="3473392"/>
            <a:chOff x="2179867" y="1326482"/>
            <a:chExt cx="7832266" cy="347339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A4E659-EDA1-A0E8-75B9-17A1F39A1C71}"/>
                </a:ext>
              </a:extLst>
            </p:cNvPr>
            <p:cNvGrpSpPr/>
            <p:nvPr/>
          </p:nvGrpSpPr>
          <p:grpSpPr>
            <a:xfrm>
              <a:off x="2179867" y="1326482"/>
              <a:ext cx="7832266" cy="3473392"/>
              <a:chOff x="2430780" y="1456022"/>
              <a:chExt cx="7832266" cy="347339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B136872-BE65-8ADD-00B1-74791F7CF382}"/>
                  </a:ext>
                </a:extLst>
              </p:cNvPr>
              <p:cNvGrpSpPr/>
              <p:nvPr/>
            </p:nvGrpSpPr>
            <p:grpSpPr>
              <a:xfrm>
                <a:off x="2430780" y="1456022"/>
                <a:ext cx="7832266" cy="3013850"/>
                <a:chOff x="2057400" y="1577942"/>
                <a:chExt cx="7832266" cy="3013850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1317BC2F-A90D-3F56-714C-02B606A12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400" y="3064476"/>
                  <a:ext cx="293473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2D4D31AC-230E-DD9A-0DA4-16C7C07F9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2330" y="3847071"/>
                  <a:ext cx="1484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A5B67F63-6AC0-432F-08E3-0F3C9FC1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8175" y="4591792"/>
                  <a:ext cx="1484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4A68B0E-3A48-E217-5F54-7E194C6AC48B}"/>
                    </a:ext>
                  </a:extLst>
                </p:cNvPr>
                <p:cNvSpPr/>
                <p:nvPr/>
              </p:nvSpPr>
              <p:spPr>
                <a:xfrm>
                  <a:off x="3487695" y="3027405"/>
                  <a:ext cx="74141" cy="741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B336159-5248-B4AE-13A0-2AF9FD93F652}"/>
                    </a:ext>
                  </a:extLst>
                </p:cNvPr>
                <p:cNvGrpSpPr/>
                <p:nvPr/>
              </p:nvGrpSpPr>
              <p:grpSpPr>
                <a:xfrm>
                  <a:off x="5983245" y="2989531"/>
                  <a:ext cx="2934730" cy="74141"/>
                  <a:chOff x="5274791" y="3027405"/>
                  <a:chExt cx="2934730" cy="74141"/>
                </a:xfrm>
              </p:grpSpPr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92F6B490-1C5A-82B2-FBBF-DB98DD560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74791" y="3064476"/>
                    <a:ext cx="293473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8093FD2-0878-2A53-78C0-20648EF66A76}"/>
                      </a:ext>
                    </a:extLst>
                  </p:cNvPr>
                  <p:cNvSpPr/>
                  <p:nvPr/>
                </p:nvSpPr>
                <p:spPr>
                  <a:xfrm>
                    <a:off x="6705086" y="3027405"/>
                    <a:ext cx="74141" cy="741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오른쪽 중괄호 21">
                  <a:extLst>
                    <a:ext uri="{FF2B5EF4-FFF2-40B4-BE49-F238E27FC236}">
                      <a16:creationId xmlns:a16="http://schemas.microsoft.com/office/drawing/2014/main" id="{8E5A412B-B668-4B54-0CC5-D423222134F4}"/>
                    </a:ext>
                  </a:extLst>
                </p:cNvPr>
                <p:cNvSpPr/>
                <p:nvPr/>
              </p:nvSpPr>
              <p:spPr>
                <a:xfrm>
                  <a:off x="5088924" y="3064474"/>
                  <a:ext cx="185351" cy="846429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91DC5B-AE8E-B2AD-84AC-878AC2EBBD42}"/>
                    </a:ext>
                  </a:extLst>
                </p:cNvPr>
                <p:cNvSpPr txBox="1"/>
                <p:nvPr/>
              </p:nvSpPr>
              <p:spPr>
                <a:xfrm>
                  <a:off x="5274275" y="3303022"/>
                  <a:ext cx="263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오른쪽 중괄호 23">
                  <a:extLst>
                    <a:ext uri="{FF2B5EF4-FFF2-40B4-BE49-F238E27FC236}">
                      <a16:creationId xmlns:a16="http://schemas.microsoft.com/office/drawing/2014/main" id="{718CB356-3045-8E14-5174-AEF0530ED57C}"/>
                    </a:ext>
                  </a:extLst>
                </p:cNvPr>
                <p:cNvSpPr/>
                <p:nvPr/>
              </p:nvSpPr>
              <p:spPr>
                <a:xfrm>
                  <a:off x="9033303" y="3026600"/>
                  <a:ext cx="185351" cy="1565192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CC6C189-7D7F-7D6C-110B-77537F36DAB9}"/>
                    </a:ext>
                  </a:extLst>
                </p:cNvPr>
                <p:cNvSpPr txBox="1"/>
                <p:nvPr/>
              </p:nvSpPr>
              <p:spPr>
                <a:xfrm>
                  <a:off x="9286616" y="363448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 * f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1F467F14-A96D-C59F-5F12-7B9F6E6BA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3650" y="2011987"/>
                  <a:ext cx="1733550" cy="1845033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14C4D127-D973-0BE2-3A11-6A29451E41C7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 flipH="1">
                  <a:off x="2781686" y="2011984"/>
                  <a:ext cx="1739059" cy="183508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A0600702-6ED6-E1F9-CBE1-0E9D40767C48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H="1">
                  <a:off x="3524765" y="2011984"/>
                  <a:ext cx="7005" cy="183508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58A802E4-60C3-D90A-7858-66141284AD48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7450608" y="1577942"/>
                  <a:ext cx="2" cy="301385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66661E1B-3A52-239A-CE85-B6330C8F4114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 flipH="1">
                  <a:off x="6708175" y="1577942"/>
                  <a:ext cx="1420855" cy="3003723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330152FB-C400-DA53-E538-B966E80F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4108" y="1577943"/>
                  <a:ext cx="1428937" cy="300372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부분 원형 15">
                  <a:extLst>
                    <a:ext uri="{FF2B5EF4-FFF2-40B4-BE49-F238E27FC236}">
                      <a16:creationId xmlns:a16="http://schemas.microsoft.com/office/drawing/2014/main" id="{E065851A-0F64-4D19-E208-9A16B781CCF9}"/>
                    </a:ext>
                  </a:extLst>
                </p:cNvPr>
                <p:cNvSpPr/>
                <p:nvPr/>
              </p:nvSpPr>
              <p:spPr>
                <a:xfrm rot="16200000">
                  <a:off x="3232579" y="2769199"/>
                  <a:ext cx="590550" cy="590550"/>
                </a:xfrm>
                <a:prstGeom prst="pie">
                  <a:avLst>
                    <a:gd name="adj1" fmla="val 0"/>
                    <a:gd name="adj2" fmla="val 260794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부분 원형 16">
                  <a:extLst>
                    <a:ext uri="{FF2B5EF4-FFF2-40B4-BE49-F238E27FC236}">
                      <a16:creationId xmlns:a16="http://schemas.microsoft.com/office/drawing/2014/main" id="{CE22FE6A-674A-C8E9-DB2A-8B405FF98DA1}"/>
                    </a:ext>
                  </a:extLst>
                </p:cNvPr>
                <p:cNvSpPr/>
                <p:nvPr/>
              </p:nvSpPr>
              <p:spPr>
                <a:xfrm rot="16200000">
                  <a:off x="7157716" y="2714656"/>
                  <a:ext cx="590550" cy="590550"/>
                </a:xfrm>
                <a:prstGeom prst="pie">
                  <a:avLst>
                    <a:gd name="adj1" fmla="val 0"/>
                    <a:gd name="adj2" fmla="val 1603671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936E743-0E32-179E-C63F-63CD778E0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836" y="2460395"/>
                      <a:ext cx="304571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936E743-0E32-179E-C63F-63CD778E06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836" y="2460395"/>
                      <a:ext cx="304571" cy="29924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000" r="-10000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EF4E8B5-7863-6AEB-983C-9672A06065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6436" y="2386916"/>
                      <a:ext cx="416268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EF4E8B5-7863-6AEB-983C-9672A06065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6436" y="2386916"/>
                      <a:ext cx="416268" cy="29924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824" r="-7353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536DF8-E4EA-1C3E-CD09-E64A06719811}"/>
                  </a:ext>
                </a:extLst>
              </p:cNvPr>
              <p:cNvSpPr txBox="1"/>
              <p:nvPr/>
            </p:nvSpPr>
            <p:spPr>
              <a:xfrm>
                <a:off x="3167564" y="3794094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plane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25C57-77F7-8100-6C9F-2CB6EA0F2341}"/>
                  </a:ext>
                </a:extLst>
              </p:cNvPr>
              <p:cNvSpPr txBox="1"/>
              <p:nvPr/>
            </p:nvSpPr>
            <p:spPr>
              <a:xfrm>
                <a:off x="7095049" y="4560082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plane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DBD21C8-0C02-5DB1-0F53-F4EB215007F8}"/>
                </a:ext>
              </a:extLst>
            </p:cNvPr>
            <p:cNvSpPr/>
            <p:nvPr/>
          </p:nvSpPr>
          <p:spPr>
            <a:xfrm rot="10800000">
              <a:off x="2665262" y="1760524"/>
              <a:ext cx="1977950" cy="1053543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A918CF44-9874-472F-58D6-1530B5142703}"/>
                </a:ext>
              </a:extLst>
            </p:cNvPr>
            <p:cNvSpPr/>
            <p:nvPr/>
          </p:nvSpPr>
          <p:spPr>
            <a:xfrm rot="10800000">
              <a:off x="6894653" y="1326482"/>
              <a:ext cx="1356844" cy="1448846"/>
            </a:xfrm>
            <a:prstGeom prst="triangle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728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177</Words>
  <Application>Microsoft Office PowerPoint</Application>
  <PresentationFormat>와이드스크린</PresentationFormat>
  <Paragraphs>89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3</cp:revision>
  <dcterms:created xsi:type="dcterms:W3CDTF">2022-11-13T09:01:44Z</dcterms:created>
  <dcterms:modified xsi:type="dcterms:W3CDTF">2023-08-14T05:48:23Z</dcterms:modified>
</cp:coreProperties>
</file>