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270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A3C7-647D-394B-5E12-86BAC5C9A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A548BC-FC9F-DA19-152D-40C93B92B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DB54A-5F97-F3B7-AA42-4E70166B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5A7E2-9DAF-475D-2548-DF9C11E8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D1F8-9751-8860-614C-BF861826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7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6EC6-322F-1BB1-8A83-FD49DA27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57977-481C-73CC-3382-9C747BF5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A910F-2BB4-2683-84CE-DAC2D24B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6CC1A-36ED-8A67-768A-D0194A6E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B29C6-F11D-B2F2-A53F-49E46D8B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1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0844A-C7E0-B070-4371-C7A809EFD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6E5B8-EB62-66A6-2B92-95DA2F1B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38BE5-E978-ADCF-06DD-9F82390C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C5874-18E7-EBE1-D0E5-AA3BD5BB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B4D61-CC64-A557-9F83-2C73E04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FCFA9-58FB-C918-AC78-640BE77B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8D03A-D460-0544-00F4-7C0C552B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D2CF7-C4E0-B818-2895-6045B898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BE506-ED72-CD47-58EE-C983DDAD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1291-7810-3B33-6E88-EDFF9B1E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7C40-309C-08FC-A7F6-D0B83B2C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C09C7-820E-8BED-44CE-6B3689A2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06B7E-0F8D-3F33-8F58-22B50B6C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4036D-E28A-6F88-F45F-FBE96082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BE5DB-F947-D3A2-6041-026FED70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B297-522D-895F-5D9C-C3752C3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4D2DF-D6CE-D2B2-81E5-AFD3C305F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36042-D9A2-D1AE-3E65-974F2AFF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19A85-2973-368F-AF5D-1D8B4761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A893B-A5DB-776A-B5BA-47B7D72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95DD3-4238-7054-0CC5-9F9BA5BD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8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F6260-B8AF-8ECC-E031-16DC3BFB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B6384-3A1D-79A1-DFEC-09B5E322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B2E11-C3D7-08A7-5D6F-7719B645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7E305-53B9-894D-B4B4-187A3C1C0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0EB10-EBB0-6612-73F9-7D6A9D82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4C0661-7374-A9FF-D64B-A7AD9793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F9EC51-7E5D-CC86-F857-1E69C56A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2B9F1-5545-13B0-BB49-F60F77B0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1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BF0A-D63F-239A-1045-A4146E0D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CF8205-9BCC-5921-5249-09AAC4D6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0DB0-FD7A-5485-036E-5A0BA0B0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5EB165-DC67-70F0-8EFE-E3226D4F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2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74A898-6535-B300-D3B1-125E4ECF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B1FA6-0947-62DA-A4B5-FB26A5BE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FDE3D-DA02-016A-B5E5-2F6CDD81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0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30A9D-A9E1-FD86-3996-37243C31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A321D-F316-5252-B667-6CC7F549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38D24-3297-182D-1C8E-8316CB13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2B92A-B9E0-1813-5091-01B18AB8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74C3-784C-2DD2-3AB6-B436EDFD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D5E1C-5A45-29EB-AF34-BE02C3C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42062-BD1C-9663-762D-43E51370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2231C-B130-13F6-6ADB-7247C5989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35854-3285-C239-DED3-608F6B59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4FFEF-8BAE-8BBC-D4E2-0C562E96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70445-4BA5-40E6-8ADA-C8D7C9DC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309F2-249D-8A0A-A509-C61484A4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5F014-B201-EFAA-7FD9-961B68FE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5A06C-AC37-F1F1-FCC1-64D9874F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6AC7-340D-640B-B2BB-D13206DDF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7DA4-F2F6-4932-8726-65DB9545054F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D889C-CF68-01C1-6312-9FA7442F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ED4FE-43A4-3EBF-3BDF-D2CF4A3D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320AB16-462A-418A-AB52-84FEFE87E794}"/>
              </a:ext>
            </a:extLst>
          </p:cNvPr>
          <p:cNvGrpSpPr/>
          <p:nvPr/>
        </p:nvGrpSpPr>
        <p:grpSpPr>
          <a:xfrm>
            <a:off x="797110" y="557505"/>
            <a:ext cx="3364359" cy="3478621"/>
            <a:chOff x="1527360" y="481305"/>
            <a:chExt cx="3364359" cy="347862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46681D5-70B7-8BE6-1FD1-78193E89165F}"/>
                </a:ext>
              </a:extLst>
            </p:cNvPr>
            <p:cNvCxnSpPr>
              <a:cxnSpLocks/>
              <a:stCxn id="10" idx="6"/>
              <a:endCxn id="12" idx="4"/>
            </p:cNvCxnSpPr>
            <p:nvPr/>
          </p:nvCxnSpPr>
          <p:spPr>
            <a:xfrm flipV="1">
              <a:off x="2380501" y="2324572"/>
              <a:ext cx="2097603" cy="13985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2DD1C54-CD02-C56F-39F1-7F8178988D93}"/>
                </a:ext>
              </a:extLst>
            </p:cNvPr>
            <p:cNvCxnSpPr>
              <a:cxnSpLocks/>
              <a:stCxn id="10" idx="7"/>
              <a:endCxn id="13" idx="3"/>
            </p:cNvCxnSpPr>
            <p:nvPr/>
          </p:nvCxnSpPr>
          <p:spPr>
            <a:xfrm flipV="1">
              <a:off x="2369342" y="1620320"/>
              <a:ext cx="1545998" cy="207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8BBFE8C-D39A-CD1A-F9F4-5CE7943EC7D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342402" y="703188"/>
              <a:ext cx="1113374" cy="29817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412C1F2-98D5-94E4-D3A8-73763E42E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475" y="1605802"/>
              <a:ext cx="913865" cy="236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54B0C22-0C6F-1025-762B-2200461EEADF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>
              <a:off x="3067778" y="1849278"/>
              <a:ext cx="1428036" cy="385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21D57B-352D-DB79-C4F8-AC2E5D00DF98}"/>
                </a:ext>
              </a:extLst>
            </p:cNvPr>
            <p:cNvSpPr/>
            <p:nvPr/>
          </p:nvSpPr>
          <p:spPr>
            <a:xfrm>
              <a:off x="2304302" y="3684981"/>
              <a:ext cx="76199" cy="761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727C87F-77EA-B1BD-7F85-D2CC47E1AB54}"/>
                </a:ext>
              </a:extLst>
            </p:cNvPr>
            <p:cNvSpPr/>
            <p:nvPr/>
          </p:nvSpPr>
          <p:spPr>
            <a:xfrm rot="882798">
              <a:off x="1527360" y="1204854"/>
              <a:ext cx="3004920" cy="12888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70F0D05-DA7C-07BC-6FE4-12B3555B3373}"/>
                </a:ext>
              </a:extLst>
            </p:cNvPr>
            <p:cNvSpPr/>
            <p:nvPr/>
          </p:nvSpPr>
          <p:spPr>
            <a:xfrm>
              <a:off x="4440004" y="2248373"/>
              <a:ext cx="76199" cy="7619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9AB3A7-2029-988A-C4A8-AC2706FEAA24}"/>
                </a:ext>
              </a:extLst>
            </p:cNvPr>
            <p:cNvSpPr/>
            <p:nvPr/>
          </p:nvSpPr>
          <p:spPr>
            <a:xfrm>
              <a:off x="3904181" y="1555280"/>
              <a:ext cx="76199" cy="761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CA9A6DF-5E89-8B55-0EB4-62D751EA852C}"/>
                    </a:ext>
                  </a:extLst>
                </p:cNvPr>
                <p:cNvSpPr txBox="1"/>
                <p:nvPr/>
              </p:nvSpPr>
              <p:spPr>
                <a:xfrm>
                  <a:off x="3142341" y="1708077"/>
                  <a:ext cx="3186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CA9A6DF-5E89-8B55-0EB4-62D751EA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41" y="1708077"/>
                  <a:ext cx="318612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부분 원형 14">
              <a:extLst>
                <a:ext uri="{FF2B5EF4-FFF2-40B4-BE49-F238E27FC236}">
                  <a16:creationId xmlns:a16="http://schemas.microsoft.com/office/drawing/2014/main" id="{824630EA-C4B0-4C01-3AB1-7F406E8C0A35}"/>
                </a:ext>
              </a:extLst>
            </p:cNvPr>
            <p:cNvSpPr/>
            <p:nvPr/>
          </p:nvSpPr>
          <p:spPr>
            <a:xfrm rot="5818006">
              <a:off x="2583284" y="1671504"/>
              <a:ext cx="914400" cy="326981"/>
            </a:xfrm>
            <a:prstGeom prst="pie">
              <a:avLst>
                <a:gd name="adj1" fmla="val 14820585"/>
                <a:gd name="adj2" fmla="val 16840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C91D1-0536-8D43-9F76-21E7C5081E2A}"/>
                    </a:ext>
                  </a:extLst>
                </p:cNvPr>
                <p:cNvSpPr txBox="1"/>
                <p:nvPr/>
              </p:nvSpPr>
              <p:spPr>
                <a:xfrm>
                  <a:off x="2127903" y="3706010"/>
                  <a:ext cx="32739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C91D1-0536-8D43-9F76-21E7C5081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903" y="3706010"/>
                  <a:ext cx="327397" cy="2539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CED63-DF04-ED28-8EF7-137A3FB9D4EE}"/>
                    </a:ext>
                  </a:extLst>
                </p:cNvPr>
                <p:cNvSpPr txBox="1"/>
                <p:nvPr/>
              </p:nvSpPr>
              <p:spPr>
                <a:xfrm>
                  <a:off x="2636904" y="1682689"/>
                  <a:ext cx="3593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CED63-DF04-ED28-8EF7-137A3FB9D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904" y="1682689"/>
                  <a:ext cx="359394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35378B9-F1EB-C545-8888-C8A268A78875}"/>
                </a:ext>
              </a:extLst>
            </p:cNvPr>
            <p:cNvSpPr/>
            <p:nvPr/>
          </p:nvSpPr>
          <p:spPr>
            <a:xfrm>
              <a:off x="2991579" y="1811178"/>
              <a:ext cx="76199" cy="761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98CE71-DAC3-9E0B-6646-701A670ACE74}"/>
                    </a:ext>
                  </a:extLst>
                </p:cNvPr>
                <p:cNvSpPr txBox="1"/>
                <p:nvPr/>
              </p:nvSpPr>
              <p:spPr>
                <a:xfrm>
                  <a:off x="3305349" y="481305"/>
                  <a:ext cx="31200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98CE71-DAC3-9E0B-6646-701A670AC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349" y="481305"/>
                  <a:ext cx="312008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1EA77F-F8EF-79D2-5DBF-36416A5A1DC6}"/>
                    </a:ext>
                  </a:extLst>
                </p:cNvPr>
                <p:cNvSpPr txBox="1"/>
                <p:nvPr/>
              </p:nvSpPr>
              <p:spPr>
                <a:xfrm>
                  <a:off x="3597223" y="2860972"/>
                  <a:ext cx="31309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1EA77F-F8EF-79D2-5DBF-36416A5A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223" y="2860972"/>
                  <a:ext cx="313099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5C328DC-7FEB-FBCD-083D-5A44462F8FFD}"/>
                    </a:ext>
                  </a:extLst>
                </p:cNvPr>
                <p:cNvSpPr txBox="1"/>
                <p:nvPr/>
              </p:nvSpPr>
              <p:spPr>
                <a:xfrm>
                  <a:off x="3001475" y="2683079"/>
                  <a:ext cx="344966" cy="286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5C328DC-7FEB-FBCD-083D-5A44462F8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475" y="2683079"/>
                  <a:ext cx="344966" cy="2869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FCE521-B9E0-6598-0C1E-5FDA3F9386AC}"/>
                    </a:ext>
                  </a:extLst>
                </p:cNvPr>
                <p:cNvSpPr txBox="1"/>
                <p:nvPr/>
              </p:nvSpPr>
              <p:spPr>
                <a:xfrm>
                  <a:off x="4572336" y="2181692"/>
                  <a:ext cx="31938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FCE521-B9E0-6598-0C1E-5FDA3F938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336" y="2181692"/>
                  <a:ext cx="319383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DC6DA6-926F-E080-BA16-6D6525136165}"/>
                    </a:ext>
                  </a:extLst>
                </p:cNvPr>
                <p:cNvSpPr txBox="1"/>
                <p:nvPr/>
              </p:nvSpPr>
              <p:spPr>
                <a:xfrm>
                  <a:off x="3927208" y="1308528"/>
                  <a:ext cx="3513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DC6DA6-926F-E080-BA16-6D6525136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208" y="1308528"/>
                  <a:ext cx="351378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8102BA8-1A3A-E601-A4CF-1B0FBE53A9E5}"/>
              </a:ext>
            </a:extLst>
          </p:cNvPr>
          <p:cNvGrpSpPr/>
          <p:nvPr/>
        </p:nvGrpSpPr>
        <p:grpSpPr>
          <a:xfrm>
            <a:off x="5242748" y="458582"/>
            <a:ext cx="3221966" cy="3623403"/>
            <a:chOff x="5311082" y="512871"/>
            <a:chExt cx="3221966" cy="362340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BDB3548-05E5-FD0A-E070-D0BBC2FD7295}"/>
                </a:ext>
              </a:extLst>
            </p:cNvPr>
            <p:cNvGrpSpPr/>
            <p:nvPr/>
          </p:nvGrpSpPr>
          <p:grpSpPr>
            <a:xfrm>
              <a:off x="5311082" y="512871"/>
              <a:ext cx="3221966" cy="3623403"/>
              <a:chOff x="5222182" y="763149"/>
              <a:chExt cx="3221966" cy="3623403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C6D6A71B-E235-AF55-F443-9004FA5287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0984" y="1016651"/>
                <a:ext cx="1139410" cy="31409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CD37950-3443-D10F-FEE8-C70A1443B29D}"/>
                  </a:ext>
                </a:extLst>
              </p:cNvPr>
              <p:cNvGrpSpPr/>
              <p:nvPr/>
            </p:nvGrpSpPr>
            <p:grpSpPr>
              <a:xfrm>
                <a:off x="5222182" y="1631480"/>
                <a:ext cx="3221966" cy="2755072"/>
                <a:chOff x="4816743" y="1408012"/>
                <a:chExt cx="3221966" cy="2755072"/>
              </a:xfrm>
            </p:grpSpPr>
            <p:cxnSp>
              <p:nvCxnSpPr>
                <p:cNvPr id="3" name="직선 화살표 연결선 2">
                  <a:extLst>
                    <a:ext uri="{FF2B5EF4-FFF2-40B4-BE49-F238E27FC236}">
                      <a16:creationId xmlns:a16="http://schemas.microsoft.com/office/drawing/2014/main" id="{55324FF5-468C-3EA7-080C-621B5DC44D67}"/>
                    </a:ext>
                  </a:extLst>
                </p:cNvPr>
                <p:cNvCxnSpPr>
                  <a:cxnSpLocks/>
                  <a:stCxn id="28" idx="6"/>
                  <a:endCxn id="30" idx="4"/>
                </p:cNvCxnSpPr>
                <p:nvPr/>
              </p:nvCxnSpPr>
              <p:spPr>
                <a:xfrm flipV="1">
                  <a:off x="5669884" y="2527730"/>
                  <a:ext cx="2097603" cy="1398509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077F5C8A-75A9-7C18-30D3-FEC27D5471D6}"/>
                    </a:ext>
                  </a:extLst>
                </p:cNvPr>
                <p:cNvCxnSpPr>
                  <a:cxnSpLocks/>
                  <a:stCxn id="28" idx="0"/>
                  <a:endCxn id="36" idx="3"/>
                </p:cNvCxnSpPr>
                <p:nvPr/>
              </p:nvCxnSpPr>
              <p:spPr>
                <a:xfrm flipV="1">
                  <a:off x="5631785" y="2079376"/>
                  <a:ext cx="660336" cy="1808763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14E9E7A3-0A93-6EA6-6170-D4A2EFE94C1E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>
                  <a:off x="6357161" y="2052436"/>
                  <a:ext cx="1428036" cy="38578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93F62366-FD32-06C2-ABF0-9BC39C249A38}"/>
                    </a:ext>
                  </a:extLst>
                </p:cNvPr>
                <p:cNvSpPr/>
                <p:nvPr/>
              </p:nvSpPr>
              <p:spPr>
                <a:xfrm>
                  <a:off x="5593685" y="3888139"/>
                  <a:ext cx="76199" cy="7619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8139C91D-570C-0798-6B79-1819C08DBD38}"/>
                    </a:ext>
                  </a:extLst>
                </p:cNvPr>
                <p:cNvSpPr/>
                <p:nvPr/>
              </p:nvSpPr>
              <p:spPr>
                <a:xfrm rot="882798">
                  <a:off x="4816743" y="1408012"/>
                  <a:ext cx="3004920" cy="12888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5A25B7-3145-387C-DE8B-015C6A9E84EE}"/>
                    </a:ext>
                  </a:extLst>
                </p:cNvPr>
                <p:cNvSpPr/>
                <p:nvPr/>
              </p:nvSpPr>
              <p:spPr>
                <a:xfrm>
                  <a:off x="7729387" y="2451531"/>
                  <a:ext cx="76199" cy="7619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E4F6D38-1AFF-1B33-FE98-5D00FB5666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7286" y="3909168"/>
                      <a:ext cx="327397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E4F6D38-1AFF-1B33-FE98-5D00FB5666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7286" y="3909168"/>
                      <a:ext cx="327397" cy="25391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E507219-2139-2296-816F-EF0FDD107C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6287" y="1885847"/>
                      <a:ext cx="35939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E507219-2139-2296-816F-EF0FDD107C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6287" y="1885847"/>
                      <a:ext cx="359394" cy="25391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A0E98F5F-331A-D306-BA35-AB75A2163E81}"/>
                    </a:ext>
                  </a:extLst>
                </p:cNvPr>
                <p:cNvSpPr/>
                <p:nvPr/>
              </p:nvSpPr>
              <p:spPr>
                <a:xfrm>
                  <a:off x="6280962" y="2014336"/>
                  <a:ext cx="76199" cy="761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D2D4233C-857F-20F9-F518-EA31E84A9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1636" y="3397485"/>
                      <a:ext cx="224097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D2D4233C-857F-20F9-F518-EA31E84A9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1636" y="3397485"/>
                      <a:ext cx="224097" cy="25391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67D39F17-894B-C155-D187-D6FB6CACB6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6606" y="3064130"/>
                      <a:ext cx="31309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67D39F17-894B-C155-D187-D6FB6CACB6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6606" y="3064130"/>
                      <a:ext cx="313099" cy="25391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A3B3911-C803-22B5-B786-1D0DF7D643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19326" y="2384850"/>
                      <a:ext cx="319383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A3B3911-C803-22B5-B786-1D0DF7D643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19326" y="2384850"/>
                      <a:ext cx="319383" cy="25391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0ABCAC05-57BB-DFFB-C289-88C7106FCDA8}"/>
                    </a:ext>
                  </a:extLst>
                </p:cNvPr>
                <p:cNvCxnSpPr>
                  <a:cxnSpLocks/>
                  <a:stCxn id="28" idx="0"/>
                </p:cNvCxnSpPr>
                <p:nvPr/>
              </p:nvCxnSpPr>
              <p:spPr>
                <a:xfrm flipV="1">
                  <a:off x="5631785" y="3226984"/>
                  <a:ext cx="239843" cy="66115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727FA4EB-53E6-F22D-5448-CF70247CC9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5949" y="2760860"/>
                      <a:ext cx="122254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altLang="ko-KR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727FA4EB-53E6-F22D-5448-CF70247CC9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5949" y="2760860"/>
                      <a:ext cx="1222544" cy="25391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3430470-633C-8E36-ABAE-4F2F800DFC25}"/>
                      </a:ext>
                    </a:extLst>
                  </p:cNvPr>
                  <p:cNvSpPr txBox="1"/>
                  <p:nvPr/>
                </p:nvSpPr>
                <p:spPr>
                  <a:xfrm>
                    <a:off x="7076769" y="763149"/>
                    <a:ext cx="224097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3430470-633C-8E36-ABAE-4F2F800DF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6769" y="763149"/>
                    <a:ext cx="224097" cy="25391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DD86EBC-472B-4B68-8929-333212CBC880}"/>
                    </a:ext>
                  </a:extLst>
                </p:cNvPr>
                <p:cNvSpPr txBox="1"/>
                <p:nvPr/>
              </p:nvSpPr>
              <p:spPr>
                <a:xfrm>
                  <a:off x="7269764" y="1925477"/>
                  <a:ext cx="5805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DD86EBC-472B-4B68-8929-333212CBC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764" y="1925477"/>
                  <a:ext cx="580544" cy="253916"/>
                </a:xfrm>
                <a:prstGeom prst="rect">
                  <a:avLst/>
                </a:prstGeom>
                <a:blipFill>
                  <a:blip r:embed="rId17"/>
                  <a:stretch>
                    <a:fillRect t="-2381" r="-177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933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B325DB-F4A0-59E5-1EEC-50D2B41FF943}"/>
              </a:ext>
            </a:extLst>
          </p:cNvPr>
          <p:cNvGrpSpPr/>
          <p:nvPr/>
        </p:nvGrpSpPr>
        <p:grpSpPr>
          <a:xfrm>
            <a:off x="468999" y="411849"/>
            <a:ext cx="3151676" cy="2834271"/>
            <a:chOff x="1813929" y="655689"/>
            <a:chExt cx="3151676" cy="283427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02A3AEF-D4E4-1117-917A-2DFAEA0660B5}"/>
                </a:ext>
              </a:extLst>
            </p:cNvPr>
            <p:cNvGrpSpPr/>
            <p:nvPr/>
          </p:nvGrpSpPr>
          <p:grpSpPr>
            <a:xfrm>
              <a:off x="1813929" y="655689"/>
              <a:ext cx="2834271" cy="2834271"/>
              <a:chOff x="4458069" y="1791069"/>
              <a:chExt cx="3275861" cy="327586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37EFB53-FF5E-3F9A-9040-B130A43E6F2D}"/>
                  </a:ext>
                </a:extLst>
              </p:cNvPr>
              <p:cNvSpPr/>
              <p:nvPr/>
            </p:nvSpPr>
            <p:spPr>
              <a:xfrm>
                <a:off x="4458069" y="1791069"/>
                <a:ext cx="3275861" cy="32758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284C98D4-E2BA-459E-747B-AD5B5EC04F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157274"/>
                <a:ext cx="1023891" cy="12717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E08E542-D0A6-3D33-F50B-CEB42D0EDDC8}"/>
                  </a:ext>
                </a:extLst>
              </p:cNvPr>
              <p:cNvCxnSpPr>
                <a:cxnSpLocks/>
                <a:endCxn id="4" idx="6"/>
              </p:cNvCxnSpPr>
              <p:nvPr/>
            </p:nvCxnSpPr>
            <p:spPr>
              <a:xfrm>
                <a:off x="6096000" y="3428999"/>
                <a:ext cx="1637930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7454C8F-ECF2-4CED-7156-929FF016B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25700" y="3487428"/>
                    <a:ext cx="7118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7454C8F-ECF2-4CED-7156-929FF016B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5700" y="3487428"/>
                    <a:ext cx="711862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091" r="-35644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28D9B97-83DB-FC92-BC64-9A9AC0EE5239}"/>
                      </a:ext>
                    </a:extLst>
                  </p:cNvPr>
                  <p:cNvSpPr txBox="1"/>
                  <p:nvPr/>
                </p:nvSpPr>
                <p:spPr>
                  <a:xfrm>
                    <a:off x="6418822" y="3036431"/>
                    <a:ext cx="37824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28D9B97-83DB-FC92-BC64-9A9AC0EE52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822" y="3036431"/>
                    <a:ext cx="37824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부분 원형 12">
                <a:extLst>
                  <a:ext uri="{FF2B5EF4-FFF2-40B4-BE49-F238E27FC236}">
                    <a16:creationId xmlns:a16="http://schemas.microsoft.com/office/drawing/2014/main" id="{A91DD783-875A-548D-0AEB-7B780838142F}"/>
                  </a:ext>
                </a:extLst>
              </p:cNvPr>
              <p:cNvSpPr/>
              <p:nvPr/>
            </p:nvSpPr>
            <p:spPr>
              <a:xfrm rot="5818006">
                <a:off x="5783596" y="3237311"/>
                <a:ext cx="624807" cy="383378"/>
              </a:xfrm>
              <a:prstGeom prst="pie">
                <a:avLst>
                  <a:gd name="adj1" fmla="val 12785602"/>
                  <a:gd name="adj2" fmla="val 1574578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4CB5565-2D65-B38D-FD33-4507E5FE0F1E}"/>
                    </a:ext>
                  </a:extLst>
                </p:cNvPr>
                <p:cNvSpPr txBox="1"/>
                <p:nvPr/>
              </p:nvSpPr>
              <p:spPr>
                <a:xfrm>
                  <a:off x="4646222" y="1945866"/>
                  <a:ext cx="31938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4CB5565-2D65-B38D-FD33-4507E5FE0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222" y="1945866"/>
                  <a:ext cx="319383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057A001-3C5F-6A53-7E75-37DCE06613EC}"/>
                    </a:ext>
                  </a:extLst>
                </p:cNvPr>
                <p:cNvSpPr txBox="1"/>
                <p:nvPr/>
              </p:nvSpPr>
              <p:spPr>
                <a:xfrm>
                  <a:off x="4059463" y="701366"/>
                  <a:ext cx="3513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057A001-3C5F-6A53-7E75-37DCE0661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463" y="701366"/>
                  <a:ext cx="351378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7B8F41-BDE3-62D1-0348-6B2C16E01BA6}"/>
                    </a:ext>
                  </a:extLst>
                </p:cNvPr>
                <p:cNvSpPr txBox="1"/>
                <p:nvPr/>
              </p:nvSpPr>
              <p:spPr>
                <a:xfrm>
                  <a:off x="2913660" y="1992587"/>
                  <a:ext cx="3593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7B8F41-BDE3-62D1-0348-6B2C16E01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60" y="1992587"/>
                  <a:ext cx="35939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6D8357A-4A17-02CC-2040-46A346B3C3E7}"/>
                </a:ext>
              </a:extLst>
            </p:cNvPr>
            <p:cNvSpPr/>
            <p:nvPr/>
          </p:nvSpPr>
          <p:spPr>
            <a:xfrm>
              <a:off x="4616374" y="2034724"/>
              <a:ext cx="76199" cy="7619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4C3E061-76FC-8D2F-E100-AEEF0A3537C1}"/>
                </a:ext>
              </a:extLst>
            </p:cNvPr>
            <p:cNvSpPr/>
            <p:nvPr/>
          </p:nvSpPr>
          <p:spPr>
            <a:xfrm>
              <a:off x="4083597" y="929666"/>
              <a:ext cx="76199" cy="761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D3CC65-8D45-47DD-C3AD-53FDB6BB9D93}"/>
              </a:ext>
            </a:extLst>
          </p:cNvPr>
          <p:cNvCxnSpPr>
            <a:cxnSpLocks/>
          </p:cNvCxnSpPr>
          <p:nvPr/>
        </p:nvCxnSpPr>
        <p:spPr>
          <a:xfrm flipV="1">
            <a:off x="6231364" y="762025"/>
            <a:ext cx="4765" cy="1066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789D3F-8486-7C34-8FC9-2A7AE6E88DF4}"/>
              </a:ext>
            </a:extLst>
          </p:cNvPr>
          <p:cNvGrpSpPr/>
          <p:nvPr/>
        </p:nvGrpSpPr>
        <p:grpSpPr>
          <a:xfrm>
            <a:off x="3918443" y="411849"/>
            <a:ext cx="3151679" cy="2834271"/>
            <a:chOff x="1813926" y="655689"/>
            <a:chExt cx="3151679" cy="283427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47EC68-7391-8096-9C83-F9E2A5006EFB}"/>
                </a:ext>
              </a:extLst>
            </p:cNvPr>
            <p:cNvGrpSpPr/>
            <p:nvPr/>
          </p:nvGrpSpPr>
          <p:grpSpPr>
            <a:xfrm>
              <a:off x="1813926" y="655689"/>
              <a:ext cx="2834269" cy="2834271"/>
              <a:chOff x="4458069" y="1791069"/>
              <a:chExt cx="3275861" cy="3275861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6E6DE77-2F42-CC8B-0831-4C6C487B1882}"/>
                  </a:ext>
                </a:extLst>
              </p:cNvPr>
              <p:cNvSpPr/>
              <p:nvPr/>
            </p:nvSpPr>
            <p:spPr>
              <a:xfrm>
                <a:off x="4458069" y="1791069"/>
                <a:ext cx="3275861" cy="32758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C190038-94FB-5827-92F5-D29BB692C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157274"/>
                <a:ext cx="1023891" cy="12717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71BA75F-FF6A-AADB-5016-2D6BA00C3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428999"/>
                <a:ext cx="100239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FF99EAC-AEC2-CA31-4105-30E25E02A902}"/>
                      </a:ext>
                    </a:extLst>
                  </p:cNvPr>
                  <p:cNvSpPr txBox="1"/>
                  <p:nvPr/>
                </p:nvSpPr>
                <p:spPr>
                  <a:xfrm>
                    <a:off x="5936841" y="3442061"/>
                    <a:ext cx="1354367" cy="2934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05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FF99EAC-AEC2-CA31-4105-30E25E02A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6841" y="3442061"/>
                    <a:ext cx="1354367" cy="2934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381" r="-4167" b="-47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1F490B2-2A8E-B9A0-9CA2-715975C16C54}"/>
                      </a:ext>
                    </a:extLst>
                  </p:cNvPr>
                  <p:cNvSpPr txBox="1"/>
                  <p:nvPr/>
                </p:nvSpPr>
                <p:spPr>
                  <a:xfrm>
                    <a:off x="6418822" y="3036431"/>
                    <a:ext cx="37824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1F490B2-2A8E-B9A0-9CA2-715975C16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822" y="3036431"/>
                    <a:ext cx="378245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부분 원형 32">
                <a:extLst>
                  <a:ext uri="{FF2B5EF4-FFF2-40B4-BE49-F238E27FC236}">
                    <a16:creationId xmlns:a16="http://schemas.microsoft.com/office/drawing/2014/main" id="{2CD8E2ED-DE66-9789-A57A-1AE564B26020}"/>
                  </a:ext>
                </a:extLst>
              </p:cNvPr>
              <p:cNvSpPr/>
              <p:nvPr/>
            </p:nvSpPr>
            <p:spPr>
              <a:xfrm rot="5818006">
                <a:off x="5783596" y="3237311"/>
                <a:ext cx="624807" cy="383378"/>
              </a:xfrm>
              <a:prstGeom prst="pie">
                <a:avLst>
                  <a:gd name="adj1" fmla="val 12785602"/>
                  <a:gd name="adj2" fmla="val 1574578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0D1E75-12BC-8809-AD0D-FD2052ECCC6D}"/>
                    </a:ext>
                  </a:extLst>
                </p:cNvPr>
                <p:cNvSpPr txBox="1"/>
                <p:nvPr/>
              </p:nvSpPr>
              <p:spPr>
                <a:xfrm>
                  <a:off x="4646222" y="1945866"/>
                  <a:ext cx="31938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0D1E75-12BC-8809-AD0D-FD2052ECC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222" y="1945866"/>
                  <a:ext cx="319383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4A448C-1094-C0FB-87E3-C3D23755BA3E}"/>
                    </a:ext>
                  </a:extLst>
                </p:cNvPr>
                <p:cNvSpPr txBox="1"/>
                <p:nvPr/>
              </p:nvSpPr>
              <p:spPr>
                <a:xfrm>
                  <a:off x="4059463" y="701366"/>
                  <a:ext cx="3513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4A448C-1094-C0FB-87E3-C3D23755B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463" y="701366"/>
                  <a:ext cx="351378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6CFAEB5-A111-EC8B-393A-481A158FC02D}"/>
                    </a:ext>
                  </a:extLst>
                </p:cNvPr>
                <p:cNvSpPr txBox="1"/>
                <p:nvPr/>
              </p:nvSpPr>
              <p:spPr>
                <a:xfrm>
                  <a:off x="2913660" y="1992587"/>
                  <a:ext cx="3593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6CFAEB5-A111-EC8B-393A-481A158FC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60" y="1992587"/>
                  <a:ext cx="35939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146B41C-32F6-6A4C-945F-47356CDD110C}"/>
                </a:ext>
              </a:extLst>
            </p:cNvPr>
            <p:cNvSpPr/>
            <p:nvPr/>
          </p:nvSpPr>
          <p:spPr>
            <a:xfrm>
              <a:off x="4616374" y="2034724"/>
              <a:ext cx="76199" cy="7619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39A4F12-4490-B076-5663-F7D3442BCD95}"/>
                </a:ext>
              </a:extLst>
            </p:cNvPr>
            <p:cNvSpPr/>
            <p:nvPr/>
          </p:nvSpPr>
          <p:spPr>
            <a:xfrm>
              <a:off x="4083597" y="929666"/>
              <a:ext cx="76199" cy="761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BA5198-660C-1F05-77AD-E50231707D1A}"/>
                </a:ext>
              </a:extLst>
            </p:cNvPr>
            <p:cNvSpPr/>
            <p:nvPr/>
          </p:nvSpPr>
          <p:spPr>
            <a:xfrm>
              <a:off x="4088747" y="2034724"/>
              <a:ext cx="76199" cy="7619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15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5D3DD4C1-0C0D-30CF-BE7C-32009D0DD3C8}"/>
              </a:ext>
            </a:extLst>
          </p:cNvPr>
          <p:cNvGrpSpPr/>
          <p:nvPr/>
        </p:nvGrpSpPr>
        <p:grpSpPr>
          <a:xfrm>
            <a:off x="804730" y="449872"/>
            <a:ext cx="6941421" cy="3478621"/>
            <a:chOff x="804730" y="449872"/>
            <a:chExt cx="6941421" cy="347862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68C7196-EE35-873D-1923-F9F5BAE116AC}"/>
                </a:ext>
              </a:extLst>
            </p:cNvPr>
            <p:cNvGrpSpPr/>
            <p:nvPr/>
          </p:nvGrpSpPr>
          <p:grpSpPr>
            <a:xfrm>
              <a:off x="804730" y="449872"/>
              <a:ext cx="3278978" cy="3478621"/>
              <a:chOff x="766630" y="1045185"/>
              <a:chExt cx="3278978" cy="3478621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2E487C3-2864-E621-D68D-973FCBC05AFC}"/>
                  </a:ext>
                </a:extLst>
              </p:cNvPr>
              <p:cNvCxnSpPr>
                <a:cxnSpLocks/>
                <a:stCxn id="30" idx="6"/>
                <a:endCxn id="32" idx="4"/>
              </p:cNvCxnSpPr>
              <p:nvPr/>
            </p:nvCxnSpPr>
            <p:spPr>
              <a:xfrm flipV="1">
                <a:off x="1619771" y="2888452"/>
                <a:ext cx="2097603" cy="1398509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66D51003-094E-8474-556F-FE6EEC7874B2}"/>
                  </a:ext>
                </a:extLst>
              </p:cNvPr>
              <p:cNvCxnSpPr>
                <a:cxnSpLocks/>
                <a:stCxn id="38" idx="6"/>
                <a:endCxn id="32" idx="2"/>
              </p:cNvCxnSpPr>
              <p:nvPr/>
            </p:nvCxnSpPr>
            <p:spPr>
              <a:xfrm>
                <a:off x="2307048" y="2413158"/>
                <a:ext cx="1372226" cy="4371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E930047-A1BE-A34E-7D6D-FBF04C9F507D}"/>
                  </a:ext>
                </a:extLst>
              </p:cNvPr>
              <p:cNvSpPr/>
              <p:nvPr/>
            </p:nvSpPr>
            <p:spPr>
              <a:xfrm>
                <a:off x="1543572" y="4248861"/>
                <a:ext cx="76199" cy="7619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85FBA72-9034-12B2-B307-F43BC84E87BA}"/>
                  </a:ext>
                </a:extLst>
              </p:cNvPr>
              <p:cNvSpPr/>
              <p:nvPr/>
            </p:nvSpPr>
            <p:spPr>
              <a:xfrm rot="882798">
                <a:off x="766630" y="1768734"/>
                <a:ext cx="3004920" cy="12888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0841437-470B-5540-54A8-554B04A4A621}"/>
                  </a:ext>
                </a:extLst>
              </p:cNvPr>
              <p:cNvSpPr/>
              <p:nvPr/>
            </p:nvSpPr>
            <p:spPr>
              <a:xfrm>
                <a:off x="3679274" y="2812253"/>
                <a:ext cx="76199" cy="7619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790D30E-45B9-6740-CA3E-EDDF737C69F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173" y="4269890"/>
                    <a:ext cx="327397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790D30E-45B9-6740-CA3E-EDDF737C69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173" y="4269890"/>
                    <a:ext cx="327397" cy="2539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9343A31-0DA8-D2EF-1F97-10435B32F2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174" y="2246569"/>
                    <a:ext cx="35939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9343A31-0DA8-D2EF-1F97-10435B32F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174" y="2246569"/>
                    <a:ext cx="359394" cy="2539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5C5605D-A395-6E95-8FD3-BF5F707C9BA3}"/>
                  </a:ext>
                </a:extLst>
              </p:cNvPr>
              <p:cNvSpPr/>
              <p:nvPr/>
            </p:nvSpPr>
            <p:spPr>
              <a:xfrm>
                <a:off x="2230849" y="2375058"/>
                <a:ext cx="76199" cy="761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B7232B5-3110-4413-F95F-7B48F884FD2A}"/>
                      </a:ext>
                    </a:extLst>
                  </p:cNvPr>
                  <p:cNvSpPr txBox="1"/>
                  <p:nvPr/>
                </p:nvSpPr>
                <p:spPr>
                  <a:xfrm>
                    <a:off x="2544619" y="1045185"/>
                    <a:ext cx="312008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B7232B5-3110-4413-F95F-7B48F884FD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4619" y="1045185"/>
                    <a:ext cx="312008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3259B4A-DB09-6685-2996-78ACE8B54E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6493" y="3424852"/>
                    <a:ext cx="313099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3259B4A-DB09-6685-2996-78ACE8B54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493" y="3424852"/>
                    <a:ext cx="313099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167550A-A20A-B47D-697B-807108B87335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225" y="2758712"/>
                    <a:ext cx="31938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167550A-A20A-B47D-697B-807108B873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6225" y="2758712"/>
                    <a:ext cx="319383" cy="2539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0DAC23D5-5307-CF82-E90C-51C9C4B7B5CF}"/>
                  </a:ext>
                </a:extLst>
              </p:cNvPr>
              <p:cNvCxnSpPr>
                <a:cxnSpLocks/>
                <a:stCxn id="30" idx="0"/>
                <a:endCxn id="39" idx="2"/>
              </p:cNvCxnSpPr>
              <p:nvPr/>
            </p:nvCxnSpPr>
            <p:spPr>
              <a:xfrm flipV="1">
                <a:off x="1581672" y="1299101"/>
                <a:ext cx="1118951" cy="29497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D895EDB2-CDCD-93BD-BE2D-9829FB3FA5AA}"/>
                  </a:ext>
                </a:extLst>
              </p:cNvPr>
              <p:cNvCxnSpPr>
                <a:cxnSpLocks/>
                <a:stCxn id="38" idx="7"/>
                <a:endCxn id="70" idx="3"/>
              </p:cNvCxnSpPr>
              <p:nvPr/>
            </p:nvCxnSpPr>
            <p:spPr>
              <a:xfrm flipV="1">
                <a:off x="2295889" y="1867749"/>
                <a:ext cx="304070" cy="5184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813C579-E033-89D0-00BF-B5535D1BE655}"/>
                    </a:ext>
                  </a:extLst>
                </p:cNvPr>
                <p:cNvSpPr txBox="1"/>
                <p:nvPr/>
              </p:nvSpPr>
              <p:spPr>
                <a:xfrm>
                  <a:off x="2324572" y="927629"/>
                  <a:ext cx="328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813C579-E033-89D0-00BF-B5535D1BE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72" y="927629"/>
                  <a:ext cx="328102" cy="253916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D87FFC2-4233-AEC7-5AA6-970D80320A31}"/>
                </a:ext>
              </a:extLst>
            </p:cNvPr>
            <p:cNvSpPr/>
            <p:nvPr/>
          </p:nvSpPr>
          <p:spPr>
            <a:xfrm>
              <a:off x="2626900" y="1207396"/>
              <a:ext cx="76199" cy="761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4102ECE-BD5C-C233-7BC8-91897B363C48}"/>
                </a:ext>
              </a:extLst>
            </p:cNvPr>
            <p:cNvGrpSpPr/>
            <p:nvPr/>
          </p:nvGrpSpPr>
          <p:grpSpPr>
            <a:xfrm>
              <a:off x="4594475" y="608415"/>
              <a:ext cx="3151676" cy="3109967"/>
              <a:chOff x="4520162" y="343610"/>
              <a:chExt cx="3151676" cy="3109967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9649D187-4EFB-30F3-9800-3966B3DC8CDB}"/>
                  </a:ext>
                </a:extLst>
              </p:cNvPr>
              <p:cNvGrpSpPr/>
              <p:nvPr/>
            </p:nvGrpSpPr>
            <p:grpSpPr>
              <a:xfrm>
                <a:off x="4520162" y="343610"/>
                <a:ext cx="3151676" cy="3109967"/>
                <a:chOff x="1813929" y="379993"/>
                <a:chExt cx="3151676" cy="3109967"/>
              </a:xfrm>
            </p:grpSpPr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ACA569BD-C991-359D-AB37-5735BDB93A68}"/>
                    </a:ext>
                  </a:extLst>
                </p:cNvPr>
                <p:cNvGrpSpPr/>
                <p:nvPr/>
              </p:nvGrpSpPr>
              <p:grpSpPr>
                <a:xfrm>
                  <a:off x="1813929" y="655689"/>
                  <a:ext cx="2834271" cy="2834271"/>
                  <a:chOff x="4458069" y="1791069"/>
                  <a:chExt cx="3275861" cy="3275861"/>
                </a:xfrm>
              </p:grpSpPr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02C245E6-7C6B-423B-129E-88D9EE1EF171}"/>
                      </a:ext>
                    </a:extLst>
                  </p:cNvPr>
                  <p:cNvSpPr/>
                  <p:nvPr/>
                </p:nvSpPr>
                <p:spPr>
                  <a:xfrm>
                    <a:off x="4458069" y="1791069"/>
                    <a:ext cx="3275861" cy="327586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64" name="직선 화살표 연결선 63">
                    <a:extLst>
                      <a:ext uri="{FF2B5EF4-FFF2-40B4-BE49-F238E27FC236}">
                        <a16:creationId xmlns:a16="http://schemas.microsoft.com/office/drawing/2014/main" id="{6A0ACD5C-25FB-B557-7808-A03B65AEE550}"/>
                      </a:ext>
                    </a:extLst>
                  </p:cNvPr>
                  <p:cNvCxnSpPr>
                    <a:cxnSpLocks/>
                    <a:endCxn id="63" idx="0"/>
                  </p:cNvCxnSpPr>
                  <p:nvPr/>
                </p:nvCxnSpPr>
                <p:spPr>
                  <a:xfrm flipV="1">
                    <a:off x="6096000" y="1791069"/>
                    <a:ext cx="0" cy="163793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>
                    <a:extLst>
                      <a:ext uri="{FF2B5EF4-FFF2-40B4-BE49-F238E27FC236}">
                        <a16:creationId xmlns:a16="http://schemas.microsoft.com/office/drawing/2014/main" id="{E4AC08BF-67BA-C361-2D5B-84B7F2EE5BA1}"/>
                      </a:ext>
                    </a:extLst>
                  </p:cNvPr>
                  <p:cNvCxnSpPr>
                    <a:cxnSpLocks/>
                    <a:endCxn id="63" idx="6"/>
                  </p:cNvCxnSpPr>
                  <p:nvPr/>
                </p:nvCxnSpPr>
                <p:spPr>
                  <a:xfrm>
                    <a:off x="6096000" y="3428999"/>
                    <a:ext cx="1637930" cy="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3FA578D4-8B79-E321-9FE3-4731C4E3CF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25700" y="3487428"/>
                        <a:ext cx="7118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3FA578D4-8B79-E321-9FE3-4731C4E3CF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25700" y="3487428"/>
                        <a:ext cx="711862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9302" r="-36634"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FBD114DA-3D94-6638-B014-E20B50C05C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6222" y="1945866"/>
                      <a:ext cx="319383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FBD114DA-3D94-6638-B014-E20B50C05C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222" y="1945866"/>
                      <a:ext cx="319383" cy="25391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A011FCA-8B9A-8D1E-C246-29DB439AA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1965" y="379993"/>
                      <a:ext cx="328102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A011FCA-8B9A-8D1E-C246-29DB439AA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1965" y="379993"/>
                      <a:ext cx="328102" cy="25391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92B64C5D-A522-6344-926A-C418F207EA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6622" y="1938367"/>
                      <a:ext cx="35939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 xmlns="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92B64C5D-A522-6344-926A-C418F207EA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6622" y="1938367"/>
                      <a:ext cx="359394" cy="25391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1F63714D-CF94-3587-1F79-1833EC9AA34B}"/>
                    </a:ext>
                  </a:extLst>
                </p:cNvPr>
                <p:cNvSpPr/>
                <p:nvPr/>
              </p:nvSpPr>
              <p:spPr>
                <a:xfrm>
                  <a:off x="4616374" y="2034724"/>
                  <a:ext cx="76199" cy="7619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502F9C03-4450-2021-AD79-9ECE10423DD0}"/>
                    </a:ext>
                  </a:extLst>
                </p:cNvPr>
                <p:cNvSpPr/>
                <p:nvPr/>
              </p:nvSpPr>
              <p:spPr>
                <a:xfrm>
                  <a:off x="3196855" y="612129"/>
                  <a:ext cx="76199" cy="761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B2EFB0E-9E70-2A42-A08D-2FD705BD2F76}"/>
                  </a:ext>
                </a:extLst>
              </p:cNvPr>
              <p:cNvSpPr/>
              <p:nvPr/>
            </p:nvSpPr>
            <p:spPr>
              <a:xfrm>
                <a:off x="5945236" y="1934624"/>
                <a:ext cx="96914" cy="1035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C0EB6BE-6329-DA05-1F09-C40454EC5775}"/>
                  </a:ext>
                </a:extLst>
              </p:cNvPr>
              <p:cNvSpPr/>
              <p:nvPr/>
            </p:nvSpPr>
            <p:spPr>
              <a:xfrm>
                <a:off x="5869483" y="1967901"/>
                <a:ext cx="139652" cy="139652"/>
              </a:xfrm>
              <a:prstGeom prst="ellipse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0B93115-5464-5191-D887-D8688537557E}"/>
                  </a:ext>
                </a:extLst>
              </p:cNvPr>
              <p:cNvSpPr/>
              <p:nvPr/>
            </p:nvSpPr>
            <p:spPr>
              <a:xfrm>
                <a:off x="5902497" y="1999131"/>
                <a:ext cx="76199" cy="76199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3137CF7E-FEE4-6F28-FF77-068424528EB1}"/>
                      </a:ext>
                    </a:extLst>
                  </p:cNvPr>
                  <p:cNvSpPr txBox="1"/>
                  <p:nvPr/>
                </p:nvSpPr>
                <p:spPr>
                  <a:xfrm>
                    <a:off x="5792309" y="2134475"/>
                    <a:ext cx="312008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050" dirty="0">
                      <a:solidFill>
                        <a:srgbClr val="ED7D3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3137CF7E-FEE4-6F28-FF77-068424528E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2309" y="2134475"/>
                    <a:ext cx="312008" cy="25391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3" name="평행 사변형 82">
              <a:extLst>
                <a:ext uri="{FF2B5EF4-FFF2-40B4-BE49-F238E27FC236}">
                  <a16:creationId xmlns:a16="http://schemas.microsoft.com/office/drawing/2014/main" id="{5DABABCF-681C-B755-17AB-E9E80B7FA8E5}"/>
                </a:ext>
              </a:extLst>
            </p:cNvPr>
            <p:cNvSpPr/>
            <p:nvPr/>
          </p:nvSpPr>
          <p:spPr>
            <a:xfrm rot="1252217">
              <a:off x="2335143" y="1738327"/>
              <a:ext cx="83577" cy="8577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4F33CF4C-6861-4321-44FE-F5EE3B8562A2}"/>
              </a:ext>
            </a:extLst>
          </p:cNvPr>
          <p:cNvGrpSpPr/>
          <p:nvPr/>
        </p:nvGrpSpPr>
        <p:grpSpPr>
          <a:xfrm>
            <a:off x="1376026" y="1488592"/>
            <a:ext cx="3224136" cy="3138468"/>
            <a:chOff x="1456989" y="1707667"/>
            <a:chExt cx="3224136" cy="313846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50D969A-5DAB-A39F-13D3-A5D6DB61AD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43061" y="2734646"/>
              <a:ext cx="141713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5A52874-5842-D11B-2E1B-A84920AED6FE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2946585" y="2323941"/>
              <a:ext cx="85253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5406341-37CA-645C-724E-43B4B8CDE4CD}"/>
                </a:ext>
              </a:extLst>
            </p:cNvPr>
            <p:cNvCxnSpPr>
              <a:cxnSpLocks/>
            </p:cNvCxnSpPr>
            <p:nvPr/>
          </p:nvCxnSpPr>
          <p:spPr>
            <a:xfrm>
              <a:off x="3833905" y="2362040"/>
              <a:ext cx="0" cy="10669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6A1AFEA-1331-08E3-0DAB-C4323E356C83}"/>
                </a:ext>
              </a:extLst>
            </p:cNvPr>
            <p:cNvGrpSpPr/>
            <p:nvPr/>
          </p:nvGrpSpPr>
          <p:grpSpPr>
            <a:xfrm>
              <a:off x="1529449" y="2011864"/>
              <a:ext cx="3151676" cy="2834271"/>
              <a:chOff x="1813929" y="655689"/>
              <a:chExt cx="3151676" cy="283427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01169F9-41E8-7010-E1D7-33C0C4D889B8}"/>
                  </a:ext>
                </a:extLst>
              </p:cNvPr>
              <p:cNvGrpSpPr/>
              <p:nvPr/>
            </p:nvGrpSpPr>
            <p:grpSpPr>
              <a:xfrm>
                <a:off x="1813929" y="655689"/>
                <a:ext cx="2834271" cy="2834271"/>
                <a:chOff x="4458069" y="1791069"/>
                <a:chExt cx="3275861" cy="3275861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4E60596E-340E-D0A2-4B67-E64913D441E7}"/>
                    </a:ext>
                  </a:extLst>
                </p:cNvPr>
                <p:cNvSpPr/>
                <p:nvPr/>
              </p:nvSpPr>
              <p:spPr>
                <a:xfrm>
                  <a:off x="4458069" y="1791069"/>
                  <a:ext cx="3275861" cy="327586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925B603F-7944-B48B-2C76-58006DC7A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157274"/>
                  <a:ext cx="1023891" cy="127172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8104DCC4-D142-0164-235E-68B971BE8827}"/>
                    </a:ext>
                  </a:extLst>
                </p:cNvPr>
                <p:cNvCxnSpPr>
                  <a:cxnSpLocks/>
                  <a:endCxn id="11" idx="6"/>
                </p:cNvCxnSpPr>
                <p:nvPr/>
              </p:nvCxnSpPr>
              <p:spPr>
                <a:xfrm>
                  <a:off x="6096000" y="3428999"/>
                  <a:ext cx="1637930" cy="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47EEA28-469E-5508-AB40-9030744E1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1496" y="3829149"/>
                      <a:ext cx="1209776" cy="3280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47EEA28-469E-5508-AB40-9030744E1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1496" y="3829149"/>
                      <a:ext cx="1209776" cy="32808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104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1B5B83A6-2147-B09B-C5E6-2FC8EC5AAD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8822" y="3036431"/>
                      <a:ext cx="3782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ko-KR" altLang="en-US" sz="16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1B5B83A6-2147-B09B-C5E6-2FC8EC5AAD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18822" y="3036431"/>
                      <a:ext cx="378245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부분 원형 15">
                  <a:extLst>
                    <a:ext uri="{FF2B5EF4-FFF2-40B4-BE49-F238E27FC236}">
                      <a16:creationId xmlns:a16="http://schemas.microsoft.com/office/drawing/2014/main" id="{6E99F4B6-8A17-3FCA-1DA5-69A4E1DFAFC9}"/>
                    </a:ext>
                  </a:extLst>
                </p:cNvPr>
                <p:cNvSpPr/>
                <p:nvPr/>
              </p:nvSpPr>
              <p:spPr>
                <a:xfrm rot="5818006">
                  <a:off x="5783596" y="3237311"/>
                  <a:ext cx="624807" cy="383378"/>
                </a:xfrm>
                <a:prstGeom prst="pie">
                  <a:avLst>
                    <a:gd name="adj1" fmla="val 12785602"/>
                    <a:gd name="adj2" fmla="val 1574578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7BF3D68-91A7-D3E2-777C-10C127718239}"/>
                      </a:ext>
                    </a:extLst>
                  </p:cNvPr>
                  <p:cNvSpPr txBox="1"/>
                  <p:nvPr/>
                </p:nvSpPr>
                <p:spPr>
                  <a:xfrm>
                    <a:off x="4646222" y="1945866"/>
                    <a:ext cx="31938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7BF3D68-91A7-D3E2-777C-10C1277182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222" y="1945866"/>
                    <a:ext cx="319383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B41A549-097E-065E-C4B7-2D22F87BF451}"/>
                      </a:ext>
                    </a:extLst>
                  </p:cNvPr>
                  <p:cNvSpPr txBox="1"/>
                  <p:nvPr/>
                </p:nvSpPr>
                <p:spPr>
                  <a:xfrm>
                    <a:off x="4059463" y="701366"/>
                    <a:ext cx="351378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B41A549-097E-065E-C4B7-2D22F87BF4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463" y="701366"/>
                    <a:ext cx="351378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07D9D17-FDCE-69E8-4194-E64F9FFC80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13660" y="1992587"/>
                    <a:ext cx="35939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07D9D17-FDCE-69E8-4194-E64F9FFC80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3660" y="1992587"/>
                    <a:ext cx="359394" cy="2539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189F345-1EAF-451D-A8A6-9EE08F0B3FA5}"/>
                  </a:ext>
                </a:extLst>
              </p:cNvPr>
              <p:cNvSpPr/>
              <p:nvPr/>
            </p:nvSpPr>
            <p:spPr>
              <a:xfrm>
                <a:off x="4616374" y="2034724"/>
                <a:ext cx="76199" cy="7619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031BD1A-FE6A-4513-CD17-4E69E867CD1F}"/>
                  </a:ext>
                </a:extLst>
              </p:cNvPr>
              <p:cNvSpPr/>
              <p:nvPr/>
            </p:nvSpPr>
            <p:spPr>
              <a:xfrm>
                <a:off x="4083597" y="929666"/>
                <a:ext cx="76199" cy="7619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AA3AF04-11A4-CA43-FFC4-3803FFE5C035}"/>
                  </a:ext>
                </a:extLst>
              </p:cNvPr>
              <p:cNvSpPr/>
              <p:nvPr/>
            </p:nvSpPr>
            <p:spPr>
              <a:xfrm>
                <a:off x="4083597" y="2033313"/>
                <a:ext cx="76199" cy="76199"/>
              </a:xfrm>
              <a:prstGeom prst="ellipse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280A50E-F74C-A9A2-0F12-CD82AEF8439C}"/>
                  </a:ext>
                </a:extLst>
              </p:cNvPr>
              <p:cNvSpPr/>
              <p:nvPr/>
            </p:nvSpPr>
            <p:spPr>
              <a:xfrm>
                <a:off x="3198008" y="929666"/>
                <a:ext cx="76199" cy="7619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43A72BE-565B-8D63-4B58-CD9C09448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702" y="2318600"/>
              <a:ext cx="0" cy="1094403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070355C-BE00-14F8-C085-52F50381D1BB}"/>
                </a:ext>
              </a:extLst>
            </p:cNvPr>
            <p:cNvCxnSpPr>
              <a:cxnSpLocks/>
            </p:cNvCxnSpPr>
            <p:nvPr/>
          </p:nvCxnSpPr>
          <p:spPr>
            <a:xfrm>
              <a:off x="2946585" y="3429000"/>
              <a:ext cx="867269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EF0E676-E6EF-9108-81EC-9B1ED3377DDE}"/>
                    </a:ext>
                  </a:extLst>
                </p:cNvPr>
                <p:cNvSpPr txBox="1"/>
                <p:nvPr/>
              </p:nvSpPr>
              <p:spPr>
                <a:xfrm>
                  <a:off x="2803392" y="3507499"/>
                  <a:ext cx="1039323" cy="301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i="0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1200" b="0" i="1" smtClean="0">
                            <a:solidFill>
                              <a:srgbClr val="70AD47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solidFill>
                                      <a:srgbClr val="70AD4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70AD4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solidFill>
                                      <a:srgbClr val="70AD47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ko-KR" altLang="en-US" sz="1200" dirty="0">
                    <a:solidFill>
                      <a:srgbClr val="70AD47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EF0E676-E6EF-9108-81EC-9B1ED3377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392" y="3507499"/>
                  <a:ext cx="1039323" cy="301236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72915C-C0D6-A8DF-254D-8139833960CA}"/>
                    </a:ext>
                  </a:extLst>
                </p:cNvPr>
                <p:cNvSpPr txBox="1"/>
                <p:nvPr/>
              </p:nvSpPr>
              <p:spPr>
                <a:xfrm>
                  <a:off x="2796177" y="1707667"/>
                  <a:ext cx="328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72915C-C0D6-A8DF-254D-8139833960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177" y="1707667"/>
                  <a:ext cx="328102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50305DC-5053-4449-E3DE-83242F7CA441}"/>
                </a:ext>
              </a:extLst>
            </p:cNvPr>
            <p:cNvSpPr/>
            <p:nvPr/>
          </p:nvSpPr>
          <p:spPr>
            <a:xfrm>
              <a:off x="2917768" y="1969344"/>
              <a:ext cx="76199" cy="7619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FCCC4-6E93-2709-2E6F-B7342511EACC}"/>
                    </a:ext>
                  </a:extLst>
                </p:cNvPr>
                <p:cNvSpPr txBox="1"/>
                <p:nvPr/>
              </p:nvSpPr>
              <p:spPr>
                <a:xfrm>
                  <a:off x="1456989" y="2562819"/>
                  <a:ext cx="1389803" cy="2838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×(</m:t>
                        </m:r>
                        <m:acc>
                          <m:accPr>
                            <m:chr m:val="⃗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⃗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FCCC4-6E93-2709-2E6F-B7342511E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989" y="2562819"/>
                  <a:ext cx="1389803" cy="283860"/>
                </a:xfrm>
                <a:prstGeom prst="rect">
                  <a:avLst/>
                </a:prstGeom>
                <a:blipFill>
                  <a:blip r:embed="rId9"/>
                  <a:stretch>
                    <a:fillRect r="-3070" b="-63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3857EE-D055-76F1-301F-D3905F812A6B}"/>
                    </a:ext>
                  </a:extLst>
                </p:cNvPr>
                <p:cNvSpPr txBox="1"/>
                <p:nvPr/>
              </p:nvSpPr>
              <p:spPr>
                <a:xfrm>
                  <a:off x="1703790" y="2885543"/>
                  <a:ext cx="911788" cy="2838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11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3857EE-D055-76F1-301F-D3905F812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0" y="2885543"/>
                  <a:ext cx="911788" cy="283860"/>
                </a:xfrm>
                <a:prstGeom prst="rect">
                  <a:avLst/>
                </a:prstGeom>
                <a:blipFill>
                  <a:blip r:embed="rId10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462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6FBB768-531B-DAC2-E6D9-DFD51A10B11E}"/>
              </a:ext>
            </a:extLst>
          </p:cNvPr>
          <p:cNvGrpSpPr/>
          <p:nvPr/>
        </p:nvGrpSpPr>
        <p:grpSpPr>
          <a:xfrm>
            <a:off x="72010" y="0"/>
            <a:ext cx="12047979" cy="6858000"/>
            <a:chOff x="0" y="60844"/>
            <a:chExt cx="12047979" cy="68580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2A8A06E-FA98-F0F0-0B13-B095E141C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0703"/>
            <a:stretch/>
          </p:blipFill>
          <p:spPr>
            <a:xfrm>
              <a:off x="0" y="60844"/>
              <a:ext cx="5850381" cy="6858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A5E72FA-027D-40F0-F0B8-27B8E160EA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1181"/>
            <a:stretch/>
          </p:blipFill>
          <p:spPr>
            <a:xfrm>
              <a:off x="6096000" y="205855"/>
              <a:ext cx="5951979" cy="49984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330DDE-03F5-D56E-56BD-4E1E84B349F7}"/>
                </a:ext>
              </a:extLst>
            </p:cNvPr>
            <p:cNvSpPr/>
            <p:nvPr/>
          </p:nvSpPr>
          <p:spPr>
            <a:xfrm>
              <a:off x="330200" y="3926956"/>
              <a:ext cx="2133600" cy="29310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A9AE6F3-275B-AE56-A741-5181960102A3}"/>
                </a:ext>
              </a:extLst>
            </p:cNvPr>
            <p:cNvSpPr/>
            <p:nvPr/>
          </p:nvSpPr>
          <p:spPr>
            <a:xfrm>
              <a:off x="6341620" y="4076700"/>
              <a:ext cx="3259579" cy="11276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7172047-0D27-E728-C278-A992363198F4}"/>
                    </a:ext>
                  </a:extLst>
                </p:cNvPr>
                <p:cNvSpPr txBox="1"/>
                <p:nvPr/>
              </p:nvSpPr>
              <p:spPr>
                <a:xfrm>
                  <a:off x="3092954" y="4148079"/>
                  <a:ext cx="160377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7172047-0D27-E728-C278-A99236319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954" y="4148079"/>
                  <a:ext cx="1603772" cy="4924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026513-E588-C1E0-1E03-FC1045E1F8A1}"/>
                    </a:ext>
                  </a:extLst>
                </p:cNvPr>
                <p:cNvSpPr txBox="1"/>
                <p:nvPr/>
              </p:nvSpPr>
              <p:spPr>
                <a:xfrm>
                  <a:off x="9876028" y="4262379"/>
                  <a:ext cx="1897122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⊗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026513-E588-C1E0-1E03-FC1045E1F8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6028" y="4262379"/>
                  <a:ext cx="1897122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36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92</Words>
  <Application>Microsoft Office PowerPoint</Application>
  <PresentationFormat>와이드스크린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3</cp:revision>
  <dcterms:created xsi:type="dcterms:W3CDTF">2023-04-09T13:54:37Z</dcterms:created>
  <dcterms:modified xsi:type="dcterms:W3CDTF">2023-05-08T12:33:59Z</dcterms:modified>
</cp:coreProperties>
</file>