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65560A-F68D-44C8-BE15-F7BC1D717A7F}">
          <p14:sldIdLst/>
        </p14:section>
        <p14:section name="제목 없는 구역" id="{DC95EBF4-5A6B-4471-AECE-D90828D0964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95959"/>
    <a:srgbClr val="EDEDED"/>
    <a:srgbClr val="C0BCCE"/>
    <a:srgbClr val="E4E2EA"/>
    <a:srgbClr val="E4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988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36808-1CAB-B0BF-8A49-DA38B78E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ED0380-86C2-61BD-30C2-F9ED3A8E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4BE18-312F-EADA-F0BC-6E25323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8C254-BB53-9715-EA87-FC71365D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7F454-92B7-626D-A7BB-3454FB4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170D2-D6D6-BF8C-6F1D-F58D8E49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40DE4-D0ED-8F2C-E5BE-9990BA78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F4584-61FE-A7F5-721B-EF2122E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1D1E7-094A-FD3E-0246-631B5749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05B95-A457-2529-5123-A022C51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18A36-3C5C-EBD3-3FB0-477FDACCC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F2FFE-2A9B-BAED-F2B7-0334ED6A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53325-4D8B-3848-E3D7-9880FC04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376B1-E119-66FA-77B4-A8092889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C6DD3-29F1-42BD-7F73-5A9EA34E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761A-AF2B-B523-26A9-549B100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DE7DE-1610-3290-B323-2E71C646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52454-C4F0-0166-85D5-A25350A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1FDF-55F2-252A-BEEF-621101A2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012E3-D143-73A3-AAFC-A7CEE57E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94825-CFDB-51B0-6103-FDA5335F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EFC5D-5F1A-B6CA-53F3-96306D71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9212E-1888-F41B-1FAA-5530D26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A4491-2EF7-0FAE-D53E-C6621A5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75776-3909-80AD-5961-BA8A0788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DBE62-F246-C685-B11F-6DC58C36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12CA5-AFF4-0FD9-1EDB-DF5DD5026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6E0AB-4828-3B60-4E62-DF2E1DC0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0D509-555F-F58C-7117-6B3BE4D6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6433A-D28B-0D09-ED78-7DA93EB1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2A440-D360-85C7-3D3C-09BFD5AB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A8C5-97F2-DB31-798C-17792C10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F88A9-B517-ADE2-5189-0742BA30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C48F7-DABE-9497-EC2C-87008DE1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60562F-60FA-6D3B-4D1D-FE55F712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60B9E3-C474-34B2-10E6-5A66E9E8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405B94-FA48-BA0C-60C8-1C14AE96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08F5D3-727B-1E3F-A439-E2D5F5E1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7FF65E-146C-1290-61B8-EAE217FA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6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76E7-2B69-4E03-A656-0F9BC9A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E7881-A481-5CE3-6D7E-5B1D6AD9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1422F-EDB4-5A0B-AD62-20BAD8D7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B5D98-4850-5D61-CFCE-15AD834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E5F9E4-C238-02D8-9C85-C6E8E90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2667E-14F5-3F04-669B-617D47A3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952F3-C1C5-9B83-328F-6AFCB1DC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1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DEA00-6D52-FDE7-910C-2C283A16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3812-7CC1-D9EE-D484-08B04ADC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3C7B1-97D4-C00C-8884-F6D88F9D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67944-8E36-0795-4A32-0AE9FCDD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A5409-FC40-6159-6634-654DE66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B073A-6F11-9691-E654-F0FFE507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FF99-6782-2687-C81D-6882A9B6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C2258-9420-252F-C5BE-B60BC8D37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8E9A4-D560-9AE2-E3A0-13A2C686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E3779-9547-23C7-FC6E-3F74672E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0741A-25A9-F5F2-6283-8F453359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73140-28C6-D871-2E30-89CC3E40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DCD8D6-1021-621E-65EE-6DD9CDAA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11ED0-C969-B10F-9E07-D2F6B5A3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B4BBE-6D01-6702-FEDC-636526AC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54EA6-DED3-42DA-AA66-7C8BD4277481}" type="datetimeFigureOut">
              <a:rPr lang="ko-KR" altLang="en-US" smtClean="0"/>
              <a:t>2024-09-17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02AC2-6C08-D831-E82E-75FB247B1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A3B72-DD9D-A2B6-8E01-6FD7B898F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13D94-B7E7-4E1A-B62D-365B17FF6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A7282877-002E-81C0-0C6A-8CF3B5CF1E19}"/>
              </a:ext>
            </a:extLst>
          </p:cNvPr>
          <p:cNvGrpSpPr/>
          <p:nvPr/>
        </p:nvGrpSpPr>
        <p:grpSpPr>
          <a:xfrm>
            <a:off x="1783287" y="0"/>
            <a:ext cx="6760690" cy="6632870"/>
            <a:chOff x="1821387" y="112565"/>
            <a:chExt cx="6760690" cy="663287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12DA44-49F6-58EF-20C3-F4669595ED86}"/>
                </a:ext>
              </a:extLst>
            </p:cNvPr>
            <p:cNvGrpSpPr/>
            <p:nvPr/>
          </p:nvGrpSpPr>
          <p:grpSpPr>
            <a:xfrm>
              <a:off x="1821388" y="112565"/>
              <a:ext cx="3183733" cy="3182644"/>
              <a:chOff x="1766656" y="537100"/>
              <a:chExt cx="4329344" cy="432786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CA16197-776B-99DB-6C33-6EC31C8A2A9F}"/>
                  </a:ext>
                </a:extLst>
              </p:cNvPr>
              <p:cNvGrpSpPr/>
              <p:nvPr/>
            </p:nvGrpSpPr>
            <p:grpSpPr>
              <a:xfrm>
                <a:off x="1766656" y="537100"/>
                <a:ext cx="4329344" cy="4327863"/>
                <a:chOff x="1766656" y="537100"/>
                <a:chExt cx="4329344" cy="4327863"/>
              </a:xfrm>
            </p:grpSpPr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AA927E6B-D117-70E5-160F-187E15B9D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656" y="2707689"/>
                  <a:ext cx="43293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C5995BD1-9087-33CE-1BCD-0FACF2624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7247" y="537100"/>
                  <a:ext cx="0" cy="4327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028532DF-5DA8-12D9-045A-C926A76A5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328" y="2707689"/>
                <a:ext cx="21646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025EED-B0F1-1D4C-A6E5-F71C72DB11AD}"/>
                </a:ext>
              </a:extLst>
            </p:cNvPr>
            <p:cNvSpPr txBox="1"/>
            <p:nvPr/>
          </p:nvSpPr>
          <p:spPr>
            <a:xfrm>
              <a:off x="3712039" y="2132664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start_axis = 0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FE5E0A-89B1-56B2-F7A8-FDF218956B1A}"/>
                </a:ext>
              </a:extLst>
            </p:cNvPr>
            <p:cNvGrpSpPr/>
            <p:nvPr/>
          </p:nvGrpSpPr>
          <p:grpSpPr>
            <a:xfrm>
              <a:off x="5298564" y="112565"/>
              <a:ext cx="3183733" cy="3182644"/>
              <a:chOff x="1766656" y="537100"/>
              <a:chExt cx="4329344" cy="432786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9E7B134-5E62-89CC-D6DE-0A7AC32C7729}"/>
                  </a:ext>
                </a:extLst>
              </p:cNvPr>
              <p:cNvGrpSpPr/>
              <p:nvPr/>
            </p:nvGrpSpPr>
            <p:grpSpPr>
              <a:xfrm>
                <a:off x="1766656" y="537100"/>
                <a:ext cx="4329344" cy="4327863"/>
                <a:chOff x="1766656" y="537100"/>
                <a:chExt cx="4329344" cy="4327863"/>
              </a:xfrm>
            </p:grpSpPr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DD32071D-3930-3F62-66CD-6022907D4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656" y="2707689"/>
                  <a:ext cx="43293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C75564E3-8FEA-254E-5752-55E9F6A82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7247" y="537100"/>
                  <a:ext cx="0" cy="4327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A778183-8C04-B815-161F-929435E693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59352" y="1629798"/>
                <a:ext cx="216467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A9E49-E729-A3AF-106C-538C769A2E9B}"/>
                </a:ext>
              </a:extLst>
            </p:cNvPr>
            <p:cNvSpPr txBox="1"/>
            <p:nvPr/>
          </p:nvSpPr>
          <p:spPr>
            <a:xfrm>
              <a:off x="7013955" y="597387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start_axis = 1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AE1DFE2-8199-0E44-28DD-D5F2B965465A}"/>
                </a:ext>
              </a:extLst>
            </p:cNvPr>
            <p:cNvGrpSpPr/>
            <p:nvPr/>
          </p:nvGrpSpPr>
          <p:grpSpPr>
            <a:xfrm>
              <a:off x="1821387" y="3552451"/>
              <a:ext cx="3183733" cy="3182644"/>
              <a:chOff x="1766655" y="537100"/>
              <a:chExt cx="4329345" cy="432786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A1E1EC8-063D-DF88-0333-E3EA55357BAA}"/>
                  </a:ext>
                </a:extLst>
              </p:cNvPr>
              <p:cNvGrpSpPr/>
              <p:nvPr/>
            </p:nvGrpSpPr>
            <p:grpSpPr>
              <a:xfrm>
                <a:off x="1766656" y="537100"/>
                <a:ext cx="4329344" cy="4327863"/>
                <a:chOff x="1766656" y="537100"/>
                <a:chExt cx="4329344" cy="4327863"/>
              </a:xfrm>
            </p:grpSpPr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1D8E5E9D-ED74-8FCE-73A8-2E9989A03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656" y="2707689"/>
                  <a:ext cx="43293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C1132D5B-6B6E-DABE-59CC-087AD1C46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7247" y="537100"/>
                  <a:ext cx="0" cy="4327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C6EA1E36-B346-FEB0-8441-4A1472763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6655" y="2707689"/>
                <a:ext cx="216467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6C3B19-C590-F3D5-7574-6D31B49C8E37}"/>
                </a:ext>
              </a:extLst>
            </p:cNvPr>
            <p:cNvSpPr txBox="1"/>
            <p:nvPr/>
          </p:nvSpPr>
          <p:spPr>
            <a:xfrm>
              <a:off x="1821387" y="4673390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start_axis = 2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7D0AA9-AB60-B6AD-E10D-1EBA6DFEDC87}"/>
                </a:ext>
              </a:extLst>
            </p:cNvPr>
            <p:cNvGrpSpPr/>
            <p:nvPr/>
          </p:nvGrpSpPr>
          <p:grpSpPr>
            <a:xfrm>
              <a:off x="5298564" y="3552451"/>
              <a:ext cx="3183733" cy="3192984"/>
              <a:chOff x="1766656" y="537100"/>
              <a:chExt cx="4329344" cy="4341924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4AB0A36-5AA0-EBF4-8822-FB40BADDF960}"/>
                  </a:ext>
                </a:extLst>
              </p:cNvPr>
              <p:cNvGrpSpPr/>
              <p:nvPr/>
            </p:nvGrpSpPr>
            <p:grpSpPr>
              <a:xfrm>
                <a:off x="1766656" y="537100"/>
                <a:ext cx="4329344" cy="4327863"/>
                <a:chOff x="1766656" y="537100"/>
                <a:chExt cx="4329344" cy="4327863"/>
              </a:xfrm>
            </p:grpSpPr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BE9B475F-9578-F9A3-7878-B1926653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656" y="2707689"/>
                  <a:ext cx="43293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A2B6B61F-0B37-7E4E-92E3-D1AA445AA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7247" y="537100"/>
                  <a:ext cx="0" cy="4327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296602A4-ADB0-F8B0-9BF2-CD07614EAC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53823" y="3796688"/>
                <a:ext cx="216467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547705-DAD5-8571-283E-297A1400B16C}"/>
                </a:ext>
              </a:extLst>
            </p:cNvPr>
            <p:cNvSpPr txBox="1"/>
            <p:nvPr/>
          </p:nvSpPr>
          <p:spPr>
            <a:xfrm>
              <a:off x="5298564" y="5253263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start_axis = 3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부분 원형 35">
              <a:extLst>
                <a:ext uri="{FF2B5EF4-FFF2-40B4-BE49-F238E27FC236}">
                  <a16:creationId xmlns:a16="http://schemas.microsoft.com/office/drawing/2014/main" id="{3A7CD667-4C63-3878-E085-47A4222FE274}"/>
                </a:ext>
              </a:extLst>
            </p:cNvPr>
            <p:cNvSpPr/>
            <p:nvPr/>
          </p:nvSpPr>
          <p:spPr>
            <a:xfrm>
              <a:off x="2437458" y="716663"/>
              <a:ext cx="1990778" cy="1990778"/>
            </a:xfrm>
            <a:prstGeom prst="pie">
              <a:avLst>
                <a:gd name="adj1" fmla="val 18951818"/>
                <a:gd name="adj2" fmla="val 215805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부분 원형 36">
              <a:extLst>
                <a:ext uri="{FF2B5EF4-FFF2-40B4-BE49-F238E27FC236}">
                  <a16:creationId xmlns:a16="http://schemas.microsoft.com/office/drawing/2014/main" id="{99790850-2C87-ED93-6AA5-5B890B019536}"/>
                </a:ext>
              </a:extLst>
            </p:cNvPr>
            <p:cNvSpPr/>
            <p:nvPr/>
          </p:nvSpPr>
          <p:spPr>
            <a:xfrm rot="16200000">
              <a:off x="5908157" y="708498"/>
              <a:ext cx="1990778" cy="1990778"/>
            </a:xfrm>
            <a:prstGeom prst="pie">
              <a:avLst>
                <a:gd name="adj1" fmla="val 18951818"/>
                <a:gd name="adj2" fmla="val 215805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부분 원형 37">
              <a:extLst>
                <a:ext uri="{FF2B5EF4-FFF2-40B4-BE49-F238E27FC236}">
                  <a16:creationId xmlns:a16="http://schemas.microsoft.com/office/drawing/2014/main" id="{3F37EC85-68EB-9DA4-D5EE-4BF05C363974}"/>
                </a:ext>
              </a:extLst>
            </p:cNvPr>
            <p:cNvSpPr/>
            <p:nvPr/>
          </p:nvSpPr>
          <p:spPr>
            <a:xfrm rot="10800000">
              <a:off x="2422302" y="4165799"/>
              <a:ext cx="1990778" cy="1990778"/>
            </a:xfrm>
            <a:prstGeom prst="pie">
              <a:avLst>
                <a:gd name="adj1" fmla="val 18951818"/>
                <a:gd name="adj2" fmla="val 215805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부분 원형 38">
              <a:extLst>
                <a:ext uri="{FF2B5EF4-FFF2-40B4-BE49-F238E27FC236}">
                  <a16:creationId xmlns:a16="http://schemas.microsoft.com/office/drawing/2014/main" id="{8E097F9A-AC4B-80CD-ACFD-1AC81458A436}"/>
                </a:ext>
              </a:extLst>
            </p:cNvPr>
            <p:cNvSpPr/>
            <p:nvPr/>
          </p:nvSpPr>
          <p:spPr>
            <a:xfrm rot="5400000">
              <a:off x="5908158" y="4165799"/>
              <a:ext cx="1990778" cy="1990778"/>
            </a:xfrm>
            <a:prstGeom prst="pie">
              <a:avLst>
                <a:gd name="adj1" fmla="val 18951818"/>
                <a:gd name="adj2" fmla="val 215805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2DA1C6-D3A2-AF02-B1F7-60B40BB82E7A}"/>
                    </a:ext>
                  </a:extLst>
                </p:cNvPr>
                <p:cNvSpPr txBox="1"/>
                <p:nvPr/>
              </p:nvSpPr>
              <p:spPr>
                <a:xfrm>
                  <a:off x="3573121" y="1466948"/>
                  <a:ext cx="421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45</a:t>
                  </a:r>
                  <a14:m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12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2DA1C6-D3A2-AF02-B1F7-60B40BB82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21" y="1466948"/>
                  <a:ext cx="42191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49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71D0C6-BD41-F95F-7158-5502AF334ADA}"/>
                    </a:ext>
                  </a:extLst>
                </p:cNvPr>
                <p:cNvSpPr txBox="1"/>
                <p:nvPr/>
              </p:nvSpPr>
              <p:spPr>
                <a:xfrm>
                  <a:off x="6516937" y="1119192"/>
                  <a:ext cx="421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45</a:t>
                  </a:r>
                  <a14:m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12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71D0C6-BD41-F95F-7158-5502AF334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937" y="1119192"/>
                  <a:ext cx="42191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49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0F234D-B9C3-9109-329C-EE57F7AC0DB4}"/>
                    </a:ext>
                  </a:extLst>
                </p:cNvPr>
                <p:cNvSpPr txBox="1"/>
                <p:nvPr/>
              </p:nvSpPr>
              <p:spPr>
                <a:xfrm>
                  <a:off x="2690900" y="5215614"/>
                  <a:ext cx="421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45</a:t>
                  </a:r>
                  <a14:m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12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0F234D-B9C3-9109-329C-EE57F7AC0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900" y="5215614"/>
                  <a:ext cx="42191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D320CF-9745-2F21-29E6-7B6C47E197D5}"/>
                    </a:ext>
                  </a:extLst>
                </p:cNvPr>
                <p:cNvSpPr txBox="1"/>
                <p:nvPr/>
              </p:nvSpPr>
              <p:spPr>
                <a:xfrm>
                  <a:off x="6890430" y="5515884"/>
                  <a:ext cx="421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45</a:t>
                  </a:r>
                  <a14:m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12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D320CF-9745-2F21-29E6-7B6C47E19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430" y="5515884"/>
                  <a:ext cx="42191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6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3C5983-E62C-A340-802E-9975E535986D}"/>
              </a:ext>
            </a:extLst>
          </p:cNvPr>
          <p:cNvGrpSpPr/>
          <p:nvPr/>
        </p:nvGrpSpPr>
        <p:grpSpPr>
          <a:xfrm>
            <a:off x="1326907" y="1177942"/>
            <a:ext cx="3963967" cy="3915321"/>
            <a:chOff x="1326907" y="1177942"/>
            <a:chExt cx="3963967" cy="391532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C9028EF-8A51-7FBE-C9E2-5385E8D9AEDD}"/>
                </a:ext>
              </a:extLst>
            </p:cNvPr>
            <p:cNvGrpSpPr/>
            <p:nvPr/>
          </p:nvGrpSpPr>
          <p:grpSpPr>
            <a:xfrm>
              <a:off x="1326907" y="1177942"/>
              <a:ext cx="3963967" cy="3915321"/>
              <a:chOff x="1249086" y="1301159"/>
              <a:chExt cx="3963967" cy="391532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BE2946C-13AC-5B6D-F1A1-995DB51274A3}"/>
                  </a:ext>
                </a:extLst>
              </p:cNvPr>
              <p:cNvGrpSpPr/>
              <p:nvPr/>
            </p:nvGrpSpPr>
            <p:grpSpPr>
              <a:xfrm>
                <a:off x="1249086" y="1301159"/>
                <a:ext cx="3963967" cy="3915321"/>
                <a:chOff x="956986" y="1707559"/>
                <a:chExt cx="3963967" cy="3915321"/>
              </a:xfrm>
            </p:grpSpPr>
            <p:pic>
              <p:nvPicPr>
                <p:cNvPr id="7" name="그림 6" descr="텍스트, 스크린샷, 도표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E1B49898-F4FF-B15D-653F-BA572CA94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6986" y="1707559"/>
                  <a:ext cx="3953427" cy="3915321"/>
                </a:xfrm>
                <a:prstGeom prst="rect">
                  <a:avLst/>
                </a:prstGeom>
              </p:spPr>
            </p:pic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60285BE-0521-F2E1-3736-78903C64E6A3}"/>
                    </a:ext>
                  </a:extLst>
                </p:cNvPr>
                <p:cNvSpPr/>
                <p:nvPr/>
              </p:nvSpPr>
              <p:spPr>
                <a:xfrm>
                  <a:off x="3065621" y="3557109"/>
                  <a:ext cx="99060" cy="9906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63F990-A341-75B9-82D6-91B68BD7F1DA}"/>
                    </a:ext>
                  </a:extLst>
                </p:cNvPr>
                <p:cNvSpPr txBox="1"/>
                <p:nvPr/>
              </p:nvSpPr>
              <p:spPr>
                <a:xfrm>
                  <a:off x="2440059" y="2328016"/>
                  <a:ext cx="5838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 = 80</a:t>
                  </a:r>
                  <a:endParaRPr lang="ko-KR" altLang="en-US" sz="1200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DC5A878-782D-5CEF-390F-D2BC9F0A008F}"/>
                    </a:ext>
                  </a:extLst>
                </p:cNvPr>
                <p:cNvGrpSpPr/>
                <p:nvPr/>
              </p:nvGrpSpPr>
              <p:grpSpPr>
                <a:xfrm>
                  <a:off x="1304586" y="1828800"/>
                  <a:ext cx="3616367" cy="3514445"/>
                  <a:chOff x="1766656" y="657635"/>
                  <a:chExt cx="4329344" cy="4207328"/>
                </a:xfrm>
              </p:grpSpPr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94B77B25-62C8-7024-D589-8AF41D892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656" y="2766415"/>
                    <a:ext cx="4329344" cy="0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화살표 연결선 13">
                    <a:extLst>
                      <a:ext uri="{FF2B5EF4-FFF2-40B4-BE49-F238E27FC236}">
                        <a16:creationId xmlns:a16="http://schemas.microsoft.com/office/drawing/2014/main" id="{E1D29390-0232-83F5-9A60-B279CA8285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37247" y="657635"/>
                    <a:ext cx="0" cy="4207328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5DB7537E-9ED1-5B70-A49D-C1594495BD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5621" y="3359161"/>
                      <a:ext cx="5524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=30</m:t>
                            </m:r>
                          </m:oMath>
                        </m:oMathPara>
                      </a14:m>
                      <a:endParaRPr lang="ko-KR" altLang="en-US" sz="80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5DB7537E-9ED1-5B70-A49D-C1594495BD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5621" y="3359161"/>
                      <a:ext cx="552459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부분 원형 19">
                  <a:extLst>
                    <a:ext uri="{FF2B5EF4-FFF2-40B4-BE49-F238E27FC236}">
                      <a16:creationId xmlns:a16="http://schemas.microsoft.com/office/drawing/2014/main" id="{41515C72-FFFD-ACF8-9BEE-C9B0C6DE09E6}"/>
                    </a:ext>
                  </a:extLst>
                </p:cNvPr>
                <p:cNvSpPr/>
                <p:nvPr/>
              </p:nvSpPr>
              <p:spPr>
                <a:xfrm rot="15340687">
                  <a:off x="2867593" y="3348294"/>
                  <a:ext cx="485955" cy="485955"/>
                </a:xfrm>
                <a:prstGeom prst="pie">
                  <a:avLst>
                    <a:gd name="adj1" fmla="val 13560821"/>
                    <a:gd name="adj2" fmla="val 851772"/>
                  </a:avLst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A38BBCE-D745-9E25-3B56-581DC2A4B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516" y="3605988"/>
                      <a:ext cx="56964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</m:oMath>
                      </a14:m>
                      <a:r>
                        <a:rPr lang="en-US" altLang="ko-KR" sz="800">
                          <a:solidFill>
                            <a:srgbClr val="00B0F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</a:t>
                      </a:r>
                      <a:endParaRPr lang="ko-KR" altLang="en-US" sz="800">
                        <a:solidFill>
                          <a:srgbClr val="00B0F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A38BBCE-D745-9E25-3B56-581DC2A4B4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516" y="3605988"/>
                      <a:ext cx="569643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부분 원형 16">
                  <a:extLst>
                    <a:ext uri="{FF2B5EF4-FFF2-40B4-BE49-F238E27FC236}">
                      <a16:creationId xmlns:a16="http://schemas.microsoft.com/office/drawing/2014/main" id="{7A05168E-8219-0F51-3595-D6A7F42AA4D7}"/>
                    </a:ext>
                  </a:extLst>
                </p:cNvPr>
                <p:cNvSpPr/>
                <p:nvPr/>
              </p:nvSpPr>
              <p:spPr>
                <a:xfrm rot="15340687">
                  <a:off x="2915412" y="3375791"/>
                  <a:ext cx="397628" cy="397628"/>
                </a:xfrm>
                <a:prstGeom prst="pie">
                  <a:avLst>
                    <a:gd name="adj1" fmla="val 20757309"/>
                    <a:gd name="adj2" fmla="val 851772"/>
                  </a:avLst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B3064CF-F763-0675-B6E0-2D12D4FC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7093" y="1952625"/>
                <a:ext cx="736606" cy="124136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B483FAD-E433-8C9F-8257-F4BCA52CD4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8520" y="1571625"/>
                <a:ext cx="1" cy="16122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2406E8-91A0-2785-3840-07E8522B76B0}"/>
                  </a:ext>
                </a:extLst>
              </p:cNvPr>
              <p:cNvSpPr txBox="1"/>
              <p:nvPr/>
            </p:nvSpPr>
            <p:spPr>
              <a:xfrm>
                <a:off x="3396257" y="1678844"/>
                <a:ext cx="10278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start_axis = 1</a:t>
                </a:r>
                <a:endParaRPr lang="ko-KR" altLang="en-US" sz="11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60511F-04FF-4071-65B3-7A7B692791DB}"/>
                </a:ext>
              </a:extLst>
            </p:cNvPr>
            <p:cNvSpPr txBox="1"/>
            <p:nvPr/>
          </p:nvSpPr>
          <p:spPr>
            <a:xfrm>
              <a:off x="3474078" y="3128763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(u, v) = (100, 100)</a:t>
              </a:r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06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22995</TotalTime>
  <Words>53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2</cp:revision>
  <dcterms:created xsi:type="dcterms:W3CDTF">2024-09-17T07:51:10Z</dcterms:created>
  <dcterms:modified xsi:type="dcterms:W3CDTF">2024-10-03T07:06:36Z</dcterms:modified>
</cp:coreProperties>
</file>