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5826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A9B30-F231-A273-5F8F-209F3ABA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675958-97D6-4C8E-AECA-254B350E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139EF-6F4B-39BF-391D-26E714EF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463EE-AF75-E0DC-D7AF-0E48F898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176AD-EC16-A879-A6DF-753DD5DE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A3FE1-5A32-1FCB-C954-0132944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868A3-6743-F69B-F781-4F817A0A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53DF-370A-5CFA-AABF-3E0770F4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F3A36-AFCA-C347-4C7D-4F5A4C73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47A38-D27C-67C6-D3E9-6B13A49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D9399-358A-0042-E91D-E2C1312A5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B55A2-9D1E-6980-02EF-8255E9ED6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42D0D-D32F-3B5B-BAC3-E063969A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C9F8C-4D79-7CFB-B041-842DDC26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DD981-BD02-E55A-E4E5-79ED46EE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2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06A2C-6979-910B-81B6-DF4708E6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A1D4D-6CC7-EAAC-521A-CEE33D77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990FA-19FA-E752-21A3-454A40A3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1C380-BA21-6B7F-425B-4D4C3FF5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4AC83-DFE6-D906-03AF-CEDF878D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3164C-FF67-2B6E-8ED0-B0C13AC3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E098-1DF3-8F36-36C2-7C018AE4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DDBB3-2200-C318-4184-4FA6A265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1FF3D-8CDD-DB9E-8CF9-D1218F57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6D9EF-25C8-DD82-00FC-DE5DB0D4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DEE75-2681-0AA2-6963-BBFD1CB7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6842C-6EF2-632C-1392-588A67FBE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8CCE9A-7AEE-E5C3-BDFE-B621EC9B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239EA-14BB-BB23-3AA6-5F5BC9AD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80A8-7146-79ED-C048-D8E413C6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DABD4-38AC-C23E-106E-F520964A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0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3E0BD-2485-95C6-6638-E0EB1F78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6E8D0-FD74-96C9-453B-741B192C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75C4D-792B-5C66-1E76-04641C6A5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48403-7DBE-AAB4-FC81-B54AE6822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B2700F-F8DF-B22A-A773-75341273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B0C04-0B0F-4D7C-2D7D-828FBDED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9CB8D3-EA31-A6F0-5762-D5547C85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A7A3B9-D8F3-578F-985B-248E8106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40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CB6F-EEAE-1AF0-5B30-47E44EB1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B56E24-9141-0AA7-C576-0B649AD2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7050C4-E996-D172-C377-05838FC8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307E9-744F-763E-AE02-EA8235FB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E18F74-C5A7-B20B-F203-DBE9A821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6485F-A74C-5C8D-5F84-FE3C19A0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702712-1D01-E292-D074-6846299D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9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59A0D-1039-8CB7-4294-303587B0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F1CD7-3A09-ABCF-689E-DC550F67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057F1-8E56-9435-8705-99CB4217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228F2-A35C-96B4-7976-D414802F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BD23F-2B99-7F24-8F7A-ABE5C42C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FBD75-C5E8-3B77-8EEB-0C0A7E8A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6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66DE7-62CB-586D-3534-FAAC1A2F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02D09-09FA-B338-01DD-46F09E3BD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C06DB-AF4B-416A-851E-F83033FB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8B5C4-5FCF-C6D9-629A-23729D8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56F74-CEF1-DB68-4194-9AE8A51F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A3713-4EB1-9765-A040-FF05204F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F78DC-B50B-35F3-F0CA-AA7DCE79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EE875-1684-304C-1DF6-857FBAF1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0FE79-D5CE-832A-5F1C-052C6755A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96C6-98FD-4F60-844E-86A70FE00352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4D003-B090-5097-6CA8-A09F44677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5D61B-907E-ABEC-1DDB-D2BB71A5C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0C10-195D-43E8-98E7-A8B3E1D0E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5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AADFBE-1417-7E26-5E24-8D6E9696A98B}"/>
              </a:ext>
            </a:extLst>
          </p:cNvPr>
          <p:cNvGrpSpPr/>
          <p:nvPr/>
        </p:nvGrpSpPr>
        <p:grpSpPr>
          <a:xfrm>
            <a:off x="3030339" y="-289560"/>
            <a:ext cx="4317761" cy="8100060"/>
            <a:chOff x="3998079" y="-982980"/>
            <a:chExt cx="4317761" cy="81000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5D3E844-5A02-686F-D464-EDD02A49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8080" y="-982980"/>
              <a:ext cx="4317760" cy="6858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661D8A-CE74-43E3-2F92-D7B4FB7B9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8079" y="5875020"/>
              <a:ext cx="4278929" cy="1242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828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CFD90E1-42CB-F542-C585-3D7250203C27}"/>
              </a:ext>
            </a:extLst>
          </p:cNvPr>
          <p:cNvGrpSpPr/>
          <p:nvPr/>
        </p:nvGrpSpPr>
        <p:grpSpPr>
          <a:xfrm>
            <a:off x="836295" y="513059"/>
            <a:ext cx="6080760" cy="4868566"/>
            <a:chOff x="1588770" y="573743"/>
            <a:chExt cx="6080760" cy="48685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6B830C-887E-CA5F-D9FE-AB83C295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416" y="573743"/>
              <a:ext cx="5955468" cy="85983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BC8423-6D06-E824-89B2-6F9AE5EFB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546"/>
            <a:stretch/>
          </p:blipFill>
          <p:spPr>
            <a:xfrm>
              <a:off x="1588770" y="1433575"/>
              <a:ext cx="6080760" cy="4008734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450D73F-AC18-1F27-705D-8CAF85687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58" b="-121"/>
          <a:stretch/>
        </p:blipFill>
        <p:spPr>
          <a:xfrm>
            <a:off x="9151620" y="978249"/>
            <a:ext cx="6080760" cy="29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5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9B9508-EF4F-C1BF-C07A-FDD48074C0C0}"/>
              </a:ext>
            </a:extLst>
          </p:cNvPr>
          <p:cNvGrpSpPr/>
          <p:nvPr/>
        </p:nvGrpSpPr>
        <p:grpSpPr>
          <a:xfrm>
            <a:off x="618673" y="-476563"/>
            <a:ext cx="6392167" cy="7544853"/>
            <a:chOff x="1714048" y="-105088"/>
            <a:chExt cx="6392167" cy="75448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AFF678-8169-C69C-1484-283AD592A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785" y="-105088"/>
              <a:ext cx="6306430" cy="4477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DCA8CBA-A3BD-9B84-28B7-056FFB7A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048" y="4372287"/>
              <a:ext cx="6392167" cy="3067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96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EAAA110-A2CD-56B2-526F-0F53B7DEFA72}"/>
              </a:ext>
            </a:extLst>
          </p:cNvPr>
          <p:cNvGrpSpPr/>
          <p:nvPr/>
        </p:nvGrpSpPr>
        <p:grpSpPr>
          <a:xfrm>
            <a:off x="1566418" y="623639"/>
            <a:ext cx="6382641" cy="5953956"/>
            <a:chOff x="2071243" y="185489"/>
            <a:chExt cx="6382641" cy="59539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093EA7-A2CD-990E-5732-49E28280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243" y="185489"/>
              <a:ext cx="6373114" cy="35533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CF2289D-AA02-0485-AEB8-72B24673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243" y="3738810"/>
              <a:ext cx="6382641" cy="2400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2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CF19B1-045B-042C-3BB6-1DFD3EE1C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717" y="0"/>
            <a:ext cx="4364366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07521E-B172-94FB-876B-0A72BAB7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" y="4351338"/>
            <a:ext cx="4364366" cy="8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1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9B031D-BEB8-46E8-5007-7CAFCC91DF85}"/>
              </a:ext>
            </a:extLst>
          </p:cNvPr>
          <p:cNvGrpSpPr/>
          <p:nvPr/>
        </p:nvGrpSpPr>
        <p:grpSpPr>
          <a:xfrm>
            <a:off x="-1976882" y="812433"/>
            <a:ext cx="13349506" cy="7135184"/>
            <a:chOff x="-402082" y="380633"/>
            <a:chExt cx="13349506" cy="71351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A3C2B3-D592-3D37-7661-78C1FC105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02082" y="380633"/>
              <a:ext cx="5872607" cy="323037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1277C8F-44FA-F072-FFFF-D88BCDD76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252" y="476005"/>
              <a:ext cx="6629172" cy="2952995"/>
            </a:xfrm>
            <a:prstGeom prst="rect">
              <a:avLst/>
            </a:prstGeom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9A53F43F-DF85-5C64-A420-A75F3DAEE40E}"/>
                </a:ext>
              </a:extLst>
            </p:cNvPr>
            <p:cNvSpPr/>
            <p:nvPr/>
          </p:nvSpPr>
          <p:spPr>
            <a:xfrm>
              <a:off x="5470525" y="1361953"/>
              <a:ext cx="742952" cy="66675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4039C05-6D4B-8797-6823-4B380BF63156}"/>
                </a:ext>
              </a:extLst>
            </p:cNvPr>
            <p:cNvGrpSpPr/>
            <p:nvPr/>
          </p:nvGrpSpPr>
          <p:grpSpPr>
            <a:xfrm>
              <a:off x="3784600" y="3788208"/>
              <a:ext cx="4000502" cy="1655921"/>
              <a:chOff x="1571625" y="5314950"/>
              <a:chExt cx="4000502" cy="165592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ED80EC6-3CE1-EB73-1359-F25A038FB9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982" t="34506" r="69839" b="48687"/>
              <a:stretch/>
            </p:blipFill>
            <p:spPr>
              <a:xfrm>
                <a:off x="1571625" y="5314950"/>
                <a:ext cx="1285875" cy="1655921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77256D9-F364-EEF4-CCDE-C41887C7F5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989" t="10649" r="69970" b="66773"/>
              <a:stretch/>
            </p:blipFill>
            <p:spPr>
              <a:xfrm>
                <a:off x="4419602" y="5314950"/>
                <a:ext cx="1152525" cy="1646467"/>
              </a:xfrm>
              <a:prstGeom prst="rect">
                <a:avLst/>
              </a:prstGeom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4DD3B9E-DB6A-F668-43FD-0912BD9BE27A}"/>
                  </a:ext>
                </a:extLst>
              </p:cNvPr>
              <p:cNvSpPr/>
              <p:nvPr/>
            </p:nvSpPr>
            <p:spPr>
              <a:xfrm>
                <a:off x="4567240" y="6372225"/>
                <a:ext cx="819150" cy="485775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AC4C652-9B21-618B-2EC6-B01AFEC6CD06}"/>
                  </a:ext>
                </a:extLst>
              </p:cNvPr>
              <p:cNvSpPr/>
              <p:nvPr/>
            </p:nvSpPr>
            <p:spPr>
              <a:xfrm>
                <a:off x="1821656" y="6372225"/>
                <a:ext cx="819150" cy="485775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A603439-E21D-E582-C6D6-C5F3BFDBB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82" t="60779" r="69839" b="22414"/>
            <a:stretch/>
          </p:blipFill>
          <p:spPr>
            <a:xfrm>
              <a:off x="3784600" y="5859896"/>
              <a:ext cx="1285875" cy="165592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0B3BDB-245C-30B9-DA44-3C15F8FF8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989" t="42694" r="69970" b="34728"/>
            <a:stretch/>
          </p:blipFill>
          <p:spPr>
            <a:xfrm>
              <a:off x="6632577" y="5859896"/>
              <a:ext cx="1152525" cy="1646467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25C0156-3ACF-07AF-09BA-4F8B2DFEF791}"/>
                </a:ext>
              </a:extLst>
            </p:cNvPr>
            <p:cNvSpPr/>
            <p:nvPr/>
          </p:nvSpPr>
          <p:spPr>
            <a:xfrm>
              <a:off x="6780215" y="6917171"/>
              <a:ext cx="819150" cy="48577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9E7E745-3FF9-09C4-11E8-D278E30B8E8F}"/>
                </a:ext>
              </a:extLst>
            </p:cNvPr>
            <p:cNvSpPr/>
            <p:nvPr/>
          </p:nvSpPr>
          <p:spPr>
            <a:xfrm>
              <a:off x="4034631" y="6917171"/>
              <a:ext cx="819150" cy="485775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5B000DD-FB44-6C5E-A0CC-D7CCF3A390F9}"/>
                </a:ext>
              </a:extLst>
            </p:cNvPr>
            <p:cNvCxnSpPr>
              <a:cxnSpLocks/>
            </p:cNvCxnSpPr>
            <p:nvPr/>
          </p:nvCxnSpPr>
          <p:spPr>
            <a:xfrm>
              <a:off x="1284514" y="1832760"/>
              <a:ext cx="2750117" cy="233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A8F2DBB-934F-684F-DC52-95FE33784691}"/>
                </a:ext>
              </a:extLst>
            </p:cNvPr>
            <p:cNvCxnSpPr>
              <a:cxnSpLocks/>
            </p:cNvCxnSpPr>
            <p:nvPr/>
          </p:nvCxnSpPr>
          <p:spPr>
            <a:xfrm>
              <a:off x="1284514" y="2780568"/>
              <a:ext cx="2801429" cy="37208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05B072F-B722-DEC0-E279-DA4482A9B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6000" y="1416993"/>
              <a:ext cx="604611" cy="26192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EC5C59D-E6F7-3877-F66F-65089A20A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628" y="2298987"/>
              <a:ext cx="718229" cy="38415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FF992663-640C-1E91-4B75-DA6ED640098A}"/>
                </a:ext>
              </a:extLst>
            </p:cNvPr>
            <p:cNvSpPr/>
            <p:nvPr/>
          </p:nvSpPr>
          <p:spPr>
            <a:xfrm>
              <a:off x="5470525" y="4307611"/>
              <a:ext cx="742952" cy="66675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76E3847D-832E-D4F3-767F-FCD8A776ACE3}"/>
                </a:ext>
              </a:extLst>
            </p:cNvPr>
            <p:cNvSpPr/>
            <p:nvPr/>
          </p:nvSpPr>
          <p:spPr>
            <a:xfrm>
              <a:off x="5470525" y="6349754"/>
              <a:ext cx="742952" cy="66675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7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2022-12-25T09:38:14Z</dcterms:created>
  <dcterms:modified xsi:type="dcterms:W3CDTF">2023-01-01T12:44:06Z</dcterms:modified>
</cp:coreProperties>
</file>