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B406-DCC3-22FC-5601-9A00C71ED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C91261-6D63-8F6D-D7C5-6EAFAD0A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9926C-2DEA-9AD1-9787-80A45664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569F5-331F-19CE-225C-24E9648D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E4E36-9E3B-41C4-2E89-DFB035A8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5A7F-7958-3D8B-617C-970176AC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2B688-2F59-D0E3-2B7D-E56FF5CC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FD5DF-AB08-E74B-10F7-1F0DCAFE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05AD3-28F9-30AC-84DC-CDEA03C3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1E9CB-4168-84A3-0EFB-C4CA7857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91311D-E14B-1D7B-71EC-42100A12C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519A0-304E-BB57-EA90-94878FD2E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09995-67D3-BB6B-7097-503E933D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CA3C9-8B96-D609-A2A4-2D7CB42B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D9432-3AD8-A298-21D7-C160EB8A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4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BA8A7-1B01-4557-F779-89CA28F3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50E4C-2612-36B8-44FE-76922E8D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098A9-6849-CA91-F74C-5C5A689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415EC-9289-EF35-5727-6DAED9E3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A8F25-B218-B98A-EBF4-E64DEB5A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AE185-ED81-AC93-09A7-6834E36E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62C4D-CA77-2BDB-0F90-87C49B014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77DFF-FD75-9B3D-C789-36035E7E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FB2D4-6FA5-25A3-7C2F-AE7CE02B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C8846-8847-B49E-E9C5-EEA86720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40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1F4B7-A18A-B997-18A9-FF98DD15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F8528-8BDB-0BE5-663F-2616B8705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0881D0-CC4A-8C8A-D17C-5DA87ABA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EC9E0-22F1-96F6-0CF8-CFCA3C3C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D7488-F40D-0A0A-4489-25E73B7D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F0576-3B75-59D2-1AE3-C423333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67AD5-BEB5-2192-E7B3-E70C3F98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B0EDB-884C-936B-1477-BFA190E95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85109-264D-3C16-5C48-032BBBCF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1A44E-73F5-39DB-7B32-651DC9B3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4159FD-F72A-874B-27B3-36630B74B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053078-A545-863C-C0B0-CE41B07F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D9C30E-BB27-D9B2-B466-F32123CF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3AA7E0-12E0-93E5-3DA0-C6AABA0E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66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7E3FC-E017-3F9D-0DC8-72E2FD10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D77BE-F9A4-8A05-8825-514DF0A4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7A4EC2-15C6-54AC-B53C-E7B8A226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5BC59-8BB9-8DFC-3180-3F0EDC9B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4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51964-4031-2671-9982-6FBF2D78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2A3FA-70D4-AD9A-871A-22EB06B0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DE28F-05FB-0BC5-33AA-5C812F93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EDAC2-CB95-27A2-27DC-46F9850D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0A196-91D9-2860-506F-0D23FD8B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5D193-3D09-2C22-BCF1-F08CA0DE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B4EE1-2166-6D17-5904-191D084C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74216-3306-FA5B-EEEF-2FD013B9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D0C3E-FC9E-7C95-30A6-1C92E91A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1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E384D-9F4E-0868-5954-F013CC61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D365E-E5B3-B805-4A4E-B5D9FA82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F22C69-4857-B4AC-F88D-564721293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C711E-41F2-75B6-2AEC-C853B6F0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C6668-8123-1E69-187D-343B6645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9EB87-211C-535D-430D-3BA64B4D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4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F9F9B1-44DF-1D50-9AC9-02E177CB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31AC0-5736-710A-A743-E87A1D9C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D511D-6FCA-C4D5-3082-026A90B05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07D4-2B7C-49E7-A185-00D34115481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0CADC-F7CA-8694-9998-168368EB5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FEDEC-44CA-B837-C370-CB6B0BF80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345B-FE95-4689-9741-67743FDB2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친필, 공책, 책이(가) 표시된 사진&#10;&#10;자동 생성된 설명">
            <a:extLst>
              <a:ext uri="{FF2B5EF4-FFF2-40B4-BE49-F238E27FC236}">
                <a16:creationId xmlns:a16="http://schemas.microsoft.com/office/drawing/2014/main" id="{AEBCE500-D8E8-FE0E-1EBB-0F2BE62D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80719" y="1489215"/>
            <a:ext cx="10541735" cy="790630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88337E9-9799-4E56-107E-763550A2BC2E}"/>
              </a:ext>
            </a:extLst>
          </p:cNvPr>
          <p:cNvGrpSpPr/>
          <p:nvPr/>
        </p:nvGrpSpPr>
        <p:grpSpPr>
          <a:xfrm>
            <a:off x="7550446" y="1203244"/>
            <a:ext cx="3860682" cy="2658460"/>
            <a:chOff x="7453627" y="1095668"/>
            <a:chExt cx="3860682" cy="265846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33B1C52-4C1D-9D65-427C-C76EBF76DDA3}"/>
                </a:ext>
              </a:extLst>
            </p:cNvPr>
            <p:cNvGrpSpPr/>
            <p:nvPr/>
          </p:nvGrpSpPr>
          <p:grpSpPr>
            <a:xfrm>
              <a:off x="7453627" y="1635973"/>
              <a:ext cx="3860682" cy="2118155"/>
              <a:chOff x="6279807" y="1600200"/>
              <a:chExt cx="3860682" cy="211815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8EC720B-30A5-6519-7320-078B2BFBA047}"/>
                  </a:ext>
                </a:extLst>
              </p:cNvPr>
              <p:cNvSpPr/>
              <p:nvPr/>
            </p:nvSpPr>
            <p:spPr>
              <a:xfrm>
                <a:off x="6725387" y="2172730"/>
                <a:ext cx="2007167" cy="1145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FFCBA08-C026-A790-68B3-546A50DD53B6}"/>
                  </a:ext>
                </a:extLst>
              </p:cNvPr>
              <p:cNvSpPr/>
              <p:nvPr/>
            </p:nvSpPr>
            <p:spPr>
              <a:xfrm>
                <a:off x="8133322" y="1600200"/>
                <a:ext cx="2007167" cy="11450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081457D-3B2F-27B2-85B0-0093A32DBF27}"/>
                  </a:ext>
                </a:extLst>
              </p:cNvPr>
              <p:cNvSpPr/>
              <p:nvPr/>
            </p:nvSpPr>
            <p:spPr>
              <a:xfrm>
                <a:off x="7859923" y="2737250"/>
                <a:ext cx="105033" cy="10503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B24056A-EA3F-3D06-7ED7-69DE60260277}"/>
                      </a:ext>
                    </a:extLst>
                  </p:cNvPr>
                  <p:cNvSpPr txBox="1"/>
                  <p:nvPr/>
                </p:nvSpPr>
                <p:spPr>
                  <a:xfrm>
                    <a:off x="6325979" y="3441356"/>
                    <a:ext cx="3102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B24056A-EA3F-3D06-7ED7-69DE602602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5979" y="3441356"/>
                    <a:ext cx="3102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82" t="-4444" r="-45098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A50FAE1-FD7D-8314-575F-E5B912E642D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3996" y="2848461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0A50FAE1-FD7D-8314-575F-E5B912E642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3996" y="2848461"/>
                    <a:ext cx="21217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571" t="-6667" r="-62857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986748F-F9DD-6FA8-E10E-A24B9E9214C8}"/>
                      </a:ext>
                    </a:extLst>
                  </p:cNvPr>
                  <p:cNvSpPr txBox="1"/>
                  <p:nvPr/>
                </p:nvSpPr>
                <p:spPr>
                  <a:xfrm>
                    <a:off x="9271277" y="2249959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986748F-F9DD-6FA8-E10E-A24B9E9214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1277" y="2249959"/>
                    <a:ext cx="27148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t="-6667" r="-5111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D4968C-9412-ED16-B20F-EF3A8D45CE55}"/>
                  </a:ext>
                </a:extLst>
              </p:cNvPr>
              <p:cNvSpPr/>
              <p:nvPr/>
            </p:nvSpPr>
            <p:spPr>
              <a:xfrm>
                <a:off x="9301986" y="2144926"/>
                <a:ext cx="105033" cy="10503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CF5DEF2-E96F-E713-D248-39464723B7F4}"/>
                  </a:ext>
                </a:extLst>
              </p:cNvPr>
              <p:cNvSpPr/>
              <p:nvPr/>
            </p:nvSpPr>
            <p:spPr>
              <a:xfrm>
                <a:off x="6410067" y="3317789"/>
                <a:ext cx="105033" cy="105033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C1F7F61-BA36-7F4B-59AB-60AA356EF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8762" y="1896763"/>
                <a:ext cx="3633735" cy="1466105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6D36FC2-FF09-9A2F-5852-E3131CB7AF1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9700" y="3238156"/>
                    <a:ext cx="1439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6D36FC2-FF09-9A2F-5852-E3131CB7AF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9700" y="3238156"/>
                    <a:ext cx="143949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3333" t="-3333" r="-25000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3248B3-2F04-4BD8-2AD7-21919D54DEFA}"/>
                      </a:ext>
                    </a:extLst>
                  </p:cNvPr>
                  <p:cNvSpPr txBox="1"/>
                  <p:nvPr/>
                </p:nvSpPr>
                <p:spPr>
                  <a:xfrm>
                    <a:off x="8169693" y="2197442"/>
                    <a:ext cx="17953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3248B3-2F04-4BD8-2AD7-21919D54D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9693" y="2197442"/>
                    <a:ext cx="179536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586" t="-6667" r="-27586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왼쪽 중괄호 32">
                <a:extLst>
                  <a:ext uri="{FF2B5EF4-FFF2-40B4-BE49-F238E27FC236}">
                    <a16:creationId xmlns:a16="http://schemas.microsoft.com/office/drawing/2014/main" id="{86E51BE9-F95F-42ED-96DE-9F73955F2622}"/>
                  </a:ext>
                </a:extLst>
              </p:cNvPr>
              <p:cNvSpPr/>
              <p:nvPr/>
            </p:nvSpPr>
            <p:spPr>
              <a:xfrm rot="14834130">
                <a:off x="7142455" y="2393763"/>
                <a:ext cx="188140" cy="1574881"/>
              </a:xfrm>
              <a:prstGeom prst="leftBrac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왼쪽 중괄호 33">
                <a:extLst>
                  <a:ext uri="{FF2B5EF4-FFF2-40B4-BE49-F238E27FC236}">
                    <a16:creationId xmlns:a16="http://schemas.microsoft.com/office/drawing/2014/main" id="{7D8338FD-09E7-E288-DFA3-47CC83990BD4}"/>
                  </a:ext>
                </a:extLst>
              </p:cNvPr>
              <p:cNvSpPr/>
              <p:nvPr/>
            </p:nvSpPr>
            <p:spPr>
              <a:xfrm rot="4045701">
                <a:off x="7753090" y="1092067"/>
                <a:ext cx="188140" cy="3134705"/>
              </a:xfrm>
              <a:prstGeom prst="leftBrace">
                <a:avLst>
                  <a:gd name="adj1" fmla="val 8333"/>
                  <a:gd name="adj2" fmla="val 33998"/>
                </a:avLst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13A1743-5D72-1017-02CD-5FAB3ECA5267}"/>
                    </a:ext>
                  </a:extLst>
                </p:cNvPr>
                <p:cNvSpPr txBox="1"/>
                <p:nvPr/>
              </p:nvSpPr>
              <p:spPr>
                <a:xfrm>
                  <a:off x="8239061" y="1646026"/>
                  <a:ext cx="177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13A1743-5D72-1017-02CD-5FAB3ECA5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061" y="1646026"/>
                  <a:ext cx="1772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16667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718B79-BD24-8B25-AC55-79B61A39F863}"/>
                    </a:ext>
                  </a:extLst>
                </p:cNvPr>
                <p:cNvSpPr txBox="1"/>
                <p:nvPr/>
              </p:nvSpPr>
              <p:spPr>
                <a:xfrm>
                  <a:off x="9683824" y="1095668"/>
                  <a:ext cx="229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718B79-BD24-8B25-AC55-79B61A39F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824" y="1095668"/>
                  <a:ext cx="22922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470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2</cp:revision>
  <dcterms:created xsi:type="dcterms:W3CDTF">2023-06-18T15:03:10Z</dcterms:created>
  <dcterms:modified xsi:type="dcterms:W3CDTF">2023-06-18T16:02:07Z</dcterms:modified>
</cp:coreProperties>
</file>