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6" r:id="rId4"/>
    <p:sldId id="267" r:id="rId5"/>
    <p:sldId id="269" r:id="rId6"/>
    <p:sldId id="268" r:id="rId7"/>
    <p:sldId id="270" r:id="rId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6AF92"/>
    <a:srgbClr val="96A8D9"/>
    <a:srgbClr val="97A9D9"/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9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1F783AD-B006-4D70-9EF4-16A1045B4230}"/>
              </a:ext>
            </a:extLst>
          </p:cNvPr>
          <p:cNvCxnSpPr>
            <a:cxnSpLocks/>
          </p:cNvCxnSpPr>
          <p:nvPr/>
        </p:nvCxnSpPr>
        <p:spPr>
          <a:xfrm>
            <a:off x="609600" y="937186"/>
            <a:ext cx="700024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61AA9F-B34C-42EC-9CA2-D02EF2D92E68}"/>
              </a:ext>
            </a:extLst>
          </p:cNvPr>
          <p:cNvCxnSpPr>
            <a:cxnSpLocks/>
          </p:cNvCxnSpPr>
          <p:nvPr/>
        </p:nvCxnSpPr>
        <p:spPr>
          <a:xfrm>
            <a:off x="7853680" y="937186"/>
            <a:ext cx="128016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F458C9-EC8C-4120-853B-C17A72D1F3A1}"/>
              </a:ext>
            </a:extLst>
          </p:cNvPr>
          <p:cNvSpPr txBox="1">
            <a:spLocks/>
          </p:cNvSpPr>
          <p:nvPr/>
        </p:nvSpPr>
        <p:spPr>
          <a:xfrm>
            <a:off x="6904990" y="554209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79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153137-4D0F-48E0-9E8B-ADD5BF6F9440}" type="slidenum">
              <a:rPr lang="ko-KR" altLang="en-US" sz="200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pPr/>
              <a:t>‹#›</a:t>
            </a:fld>
            <a:r>
              <a:rPr lang="en-US" altLang="ko-KR" sz="20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/XX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E723AC4-0C73-48B2-B631-0999EB5FEC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8" y="418397"/>
            <a:ext cx="6928801" cy="500937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2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9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81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98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39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1584">
                <a:solidFill>
                  <a:schemeClr val="tx1"/>
                </a:solidFill>
              </a:defRPr>
            </a:lvl1pPr>
            <a:lvl2pPr marL="301823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2pPr>
            <a:lvl3pPr marL="603647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3pPr>
            <a:lvl4pPr marL="905470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4pPr>
            <a:lvl5pPr marL="120729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5pPr>
            <a:lvl6pPr marL="150911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6pPr>
            <a:lvl7pPr marL="1810941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7pPr>
            <a:lvl8pPr marL="2112764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8pPr>
            <a:lvl9pPr marL="2414588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55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5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1" y="1681163"/>
            <a:ext cx="4190702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1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584" b="1"/>
            </a:lvl1pPr>
            <a:lvl2pPr marL="301823" indent="0">
              <a:buNone/>
              <a:defRPr sz="1320" b="1"/>
            </a:lvl2pPr>
            <a:lvl3pPr marL="603647" indent="0">
              <a:buNone/>
              <a:defRPr sz="1189" b="1"/>
            </a:lvl3pPr>
            <a:lvl4pPr marL="905470" indent="0">
              <a:buNone/>
              <a:defRPr sz="1056" b="1"/>
            </a:lvl4pPr>
            <a:lvl5pPr marL="1207294" indent="0">
              <a:buNone/>
              <a:defRPr sz="1056" b="1"/>
            </a:lvl5pPr>
            <a:lvl6pPr marL="1509117" indent="0">
              <a:buNone/>
              <a:defRPr sz="1056" b="1"/>
            </a:lvl6pPr>
            <a:lvl7pPr marL="1810941" indent="0">
              <a:buNone/>
              <a:defRPr sz="1056" b="1"/>
            </a:lvl7pPr>
            <a:lvl8pPr marL="2112764" indent="0">
              <a:buNone/>
              <a:defRPr sz="1056" b="1"/>
            </a:lvl8pPr>
            <a:lvl9pPr marL="2414588" indent="0">
              <a:buNone/>
              <a:defRPr sz="10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5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1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62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2" y="987431"/>
            <a:ext cx="5014913" cy="4873625"/>
          </a:xfrm>
        </p:spPr>
        <p:txBody>
          <a:bodyPr/>
          <a:lstStyle>
            <a:lvl1pPr>
              <a:defRPr sz="2113"/>
            </a:lvl1pPr>
            <a:lvl2pPr>
              <a:defRPr sz="1848"/>
            </a:lvl2pPr>
            <a:lvl3pPr>
              <a:defRPr sz="1584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1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21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2" y="987431"/>
            <a:ext cx="5014913" cy="4873625"/>
          </a:xfrm>
        </p:spPr>
        <p:txBody>
          <a:bodyPr anchor="t"/>
          <a:lstStyle>
            <a:lvl1pPr marL="0" indent="0">
              <a:buNone/>
              <a:defRPr sz="2113"/>
            </a:lvl1pPr>
            <a:lvl2pPr marL="301823" indent="0">
              <a:buNone/>
              <a:defRPr sz="1848"/>
            </a:lvl2pPr>
            <a:lvl3pPr marL="603647" indent="0">
              <a:buNone/>
              <a:defRPr sz="1584"/>
            </a:lvl3pPr>
            <a:lvl4pPr marL="905470" indent="0">
              <a:buNone/>
              <a:defRPr sz="1320"/>
            </a:lvl4pPr>
            <a:lvl5pPr marL="1207294" indent="0">
              <a:buNone/>
              <a:defRPr sz="1320"/>
            </a:lvl5pPr>
            <a:lvl6pPr marL="1509117" indent="0">
              <a:buNone/>
              <a:defRPr sz="1320"/>
            </a:lvl6pPr>
            <a:lvl7pPr marL="1810941" indent="0">
              <a:buNone/>
              <a:defRPr sz="1320"/>
            </a:lvl7pPr>
            <a:lvl8pPr marL="2112764" indent="0">
              <a:buNone/>
              <a:defRPr sz="1320"/>
            </a:lvl8pPr>
            <a:lvl9pPr marL="2414588" indent="0">
              <a:buNone/>
              <a:defRPr sz="13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056"/>
            </a:lvl1pPr>
            <a:lvl2pPr marL="301823" indent="0">
              <a:buNone/>
              <a:defRPr sz="925"/>
            </a:lvl2pPr>
            <a:lvl3pPr marL="603647" indent="0">
              <a:buNone/>
              <a:defRPr sz="792"/>
            </a:lvl3pPr>
            <a:lvl4pPr marL="905470" indent="0">
              <a:buNone/>
              <a:defRPr sz="661"/>
            </a:lvl4pPr>
            <a:lvl5pPr marL="1207294" indent="0">
              <a:buNone/>
              <a:defRPr sz="661"/>
            </a:lvl5pPr>
            <a:lvl6pPr marL="1509117" indent="0">
              <a:buNone/>
              <a:defRPr sz="661"/>
            </a:lvl6pPr>
            <a:lvl7pPr marL="1810941" indent="0">
              <a:buNone/>
              <a:defRPr sz="661"/>
            </a:lvl7pPr>
            <a:lvl8pPr marL="2112764" indent="0">
              <a:buNone/>
              <a:defRPr sz="661"/>
            </a:lvl8pPr>
            <a:lvl9pPr marL="2414588" indent="0">
              <a:buNone/>
              <a:defRPr sz="66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AE39-323B-4A63-B671-007B038DF96F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9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BAE39-323B-4A63-B671-007B038DF96F}" type="datetimeFigureOut">
              <a:rPr lang="ko-KR" altLang="en-US" smtClean="0"/>
              <a:t>2024-02-12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53137-4D0F-48E0-9E8B-ADD5BF6F94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2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3647" rtl="0" eaLnBrk="1" latinLnBrk="1" hangingPunct="1">
        <a:lnSpc>
          <a:spcPct val="90000"/>
        </a:lnSpc>
        <a:spcBef>
          <a:spcPct val="0"/>
        </a:spcBef>
        <a:buNone/>
        <a:defRPr sz="2905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150912" indent="-150912" algn="l" defTabSz="603647" rtl="0" eaLnBrk="1" latinLnBrk="1" hangingPunct="1">
        <a:lnSpc>
          <a:spcPct val="90000"/>
        </a:lnSpc>
        <a:spcBef>
          <a:spcPts val="661"/>
        </a:spcBef>
        <a:buFont typeface="Arial" panose="020B0604020202020204" pitchFamily="34" charset="0"/>
        <a:buChar char="•"/>
        <a:defRPr sz="1848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273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584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75455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056382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35820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1660029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961853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263676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565500" indent="-150912" algn="l" defTabSz="603647" rtl="0" eaLnBrk="1" latinLnBrk="1" hangingPunct="1">
        <a:lnSpc>
          <a:spcPct val="90000"/>
        </a:lnSpc>
        <a:spcBef>
          <a:spcPts val="330"/>
        </a:spcBef>
        <a:buFont typeface="Arial" panose="020B0604020202020204" pitchFamily="34" charset="0"/>
        <a:buChar char="•"/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1pPr>
      <a:lvl2pPr marL="301823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2pPr>
      <a:lvl3pPr marL="60364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3pPr>
      <a:lvl4pPr marL="905470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4pPr>
      <a:lvl5pPr marL="120729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5pPr>
      <a:lvl6pPr marL="1509117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6pPr>
      <a:lvl7pPr marL="1810941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7pPr>
      <a:lvl8pPr marL="2112764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8pPr>
      <a:lvl9pPr marL="2414588" algn="l" defTabSz="603647" rtl="0" eaLnBrk="1" latinLnBrk="1" hangingPunct="1">
        <a:defRPr sz="1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543CA-556F-41B6-8AC3-A5729904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49A57CE-D970-4509-A464-94D1DFC70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122080"/>
              </p:ext>
            </p:extLst>
          </p:nvPr>
        </p:nvGraphicFramePr>
        <p:xfrm>
          <a:off x="1086225" y="2048436"/>
          <a:ext cx="2535518" cy="25355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7759">
                  <a:extLst>
                    <a:ext uri="{9D8B030D-6E8A-4147-A177-3AD203B41FA5}">
                      <a16:colId xmlns:a16="http://schemas.microsoft.com/office/drawing/2014/main" val="225632336"/>
                    </a:ext>
                  </a:extLst>
                </a:gridCol>
                <a:gridCol w="1267759">
                  <a:extLst>
                    <a:ext uri="{9D8B030D-6E8A-4147-A177-3AD203B41FA5}">
                      <a16:colId xmlns:a16="http://schemas.microsoft.com/office/drawing/2014/main" val="155638627"/>
                    </a:ext>
                  </a:extLst>
                </a:gridCol>
              </a:tblGrid>
              <a:tr h="84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0.8425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0.3970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/>
                </a:tc>
                <a:extLst>
                  <a:ext uri="{0D108BD9-81ED-4DB2-BD59-A6C34878D82A}">
                    <a16:rowId xmlns:a16="http://schemas.microsoft.com/office/drawing/2014/main" val="3745127326"/>
                  </a:ext>
                </a:extLst>
              </a:tr>
              <a:tr h="84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0.5268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0.7384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26"/>
                  </a:ext>
                </a:extLst>
              </a:tr>
              <a:tr h="84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0.5639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0.3080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/>
                </a:tc>
                <a:extLst>
                  <a:ext uri="{0D108BD9-81ED-4DB2-BD59-A6C34878D82A}">
                    <a16:rowId xmlns:a16="http://schemas.microsoft.com/office/drawing/2014/main" val="58411802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9B53675-C2B9-4971-A604-0577BC269A5E}"/>
              </a:ext>
            </a:extLst>
          </p:cNvPr>
          <p:cNvSpPr txBox="1"/>
          <p:nvPr/>
        </p:nvSpPr>
        <p:spPr>
          <a:xfrm>
            <a:off x="1379197" y="1604682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축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height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A533C7A8-2BE9-40A2-BD66-BBE364324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50935"/>
              </p:ext>
            </p:extLst>
          </p:nvPr>
        </p:nvGraphicFramePr>
        <p:xfrm>
          <a:off x="5254813" y="2048436"/>
          <a:ext cx="2535518" cy="25355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7759">
                  <a:extLst>
                    <a:ext uri="{9D8B030D-6E8A-4147-A177-3AD203B41FA5}">
                      <a16:colId xmlns:a16="http://schemas.microsoft.com/office/drawing/2014/main" val="225632336"/>
                    </a:ext>
                  </a:extLst>
                </a:gridCol>
                <a:gridCol w="1267759">
                  <a:extLst>
                    <a:ext uri="{9D8B030D-6E8A-4147-A177-3AD203B41FA5}">
                      <a16:colId xmlns:a16="http://schemas.microsoft.com/office/drawing/2014/main" val="155638627"/>
                    </a:ext>
                  </a:extLst>
                </a:gridCol>
              </a:tblGrid>
              <a:tr h="84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0.8425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0.3970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/>
                </a:tc>
                <a:extLst>
                  <a:ext uri="{0D108BD9-81ED-4DB2-BD59-A6C34878D82A}">
                    <a16:rowId xmlns:a16="http://schemas.microsoft.com/office/drawing/2014/main" val="3745127326"/>
                  </a:ext>
                </a:extLst>
              </a:tr>
              <a:tr h="84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0.5268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0.7384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26"/>
                  </a:ext>
                </a:extLst>
              </a:tr>
              <a:tr h="845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0.5639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0.3080</a:t>
                      </a:r>
                      <a:endParaRPr lang="ko-KR" altLang="en-US" sz="14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84517" marR="84517" marT="42259" marB="42259" anchor="ctr"/>
                </a:tc>
                <a:extLst>
                  <a:ext uri="{0D108BD9-81ED-4DB2-BD59-A6C34878D82A}">
                    <a16:rowId xmlns:a16="http://schemas.microsoft.com/office/drawing/2014/main" val="58411802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49B4AB9-475D-48CC-8433-AF9E1674F499}"/>
              </a:ext>
            </a:extLst>
          </p:cNvPr>
          <p:cNvSpPr txBox="1"/>
          <p:nvPr/>
        </p:nvSpPr>
        <p:spPr>
          <a:xfrm>
            <a:off x="5589463" y="1604682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</a:t>
            </a:r>
            <a:r>
              <a: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축 </a:t>
            </a:r>
            <a:r>
              <a:rPr lang="en-US" altLang="ko-KR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width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CA68AFE8-0872-4917-8C7D-67B0409EBCA2}"/>
              </a:ext>
            </a:extLst>
          </p:cNvPr>
          <p:cNvSpPr/>
          <p:nvPr/>
        </p:nvSpPr>
        <p:spPr>
          <a:xfrm>
            <a:off x="1156448" y="2659362"/>
            <a:ext cx="1102656" cy="2830476"/>
          </a:xfrm>
          <a:prstGeom prst="downArrow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6E2E6887-26AE-4939-A435-3FABEAC50165}"/>
              </a:ext>
            </a:extLst>
          </p:cNvPr>
          <p:cNvSpPr/>
          <p:nvPr/>
        </p:nvSpPr>
        <p:spPr>
          <a:xfrm>
            <a:off x="2389095" y="2659362"/>
            <a:ext cx="1102656" cy="2830476"/>
          </a:xfrm>
          <a:prstGeom prst="downArrow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E9181EAB-325B-4FC1-BA8F-4F41EC5224C2}"/>
              </a:ext>
            </a:extLst>
          </p:cNvPr>
          <p:cNvSpPr/>
          <p:nvPr/>
        </p:nvSpPr>
        <p:spPr>
          <a:xfrm rot="16200000">
            <a:off x="6960282" y="1058788"/>
            <a:ext cx="748064" cy="2830476"/>
          </a:xfrm>
          <a:prstGeom prst="downArrow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3F06F6A8-2DBA-4D7E-B6C7-FC8C23112DC1}"/>
              </a:ext>
            </a:extLst>
          </p:cNvPr>
          <p:cNvSpPr/>
          <p:nvPr/>
        </p:nvSpPr>
        <p:spPr>
          <a:xfrm rot="16200000">
            <a:off x="6960282" y="1890319"/>
            <a:ext cx="748064" cy="2830476"/>
          </a:xfrm>
          <a:prstGeom prst="downArrow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2C206368-1D50-4986-A18E-68AC702498F5}"/>
              </a:ext>
            </a:extLst>
          </p:cNvPr>
          <p:cNvSpPr/>
          <p:nvPr/>
        </p:nvSpPr>
        <p:spPr>
          <a:xfrm rot="16200000">
            <a:off x="6960282" y="2721851"/>
            <a:ext cx="748064" cy="2830476"/>
          </a:xfrm>
          <a:prstGeom prst="downArrow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682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65CB5C6E-ED8A-4219-9884-B1BF1DB07288}"/>
              </a:ext>
            </a:extLst>
          </p:cNvPr>
          <p:cNvGrpSpPr/>
          <p:nvPr/>
        </p:nvGrpSpPr>
        <p:grpSpPr>
          <a:xfrm>
            <a:off x="737817" y="4775979"/>
            <a:ext cx="2095498" cy="3369452"/>
            <a:chOff x="963707" y="724578"/>
            <a:chExt cx="2095498" cy="3369452"/>
          </a:xfrm>
        </p:grpSpPr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A7D87BA1-90BD-4EED-B473-BC1C490D4836}"/>
                </a:ext>
              </a:extLst>
            </p:cNvPr>
            <p:cNvGrpSpPr/>
            <p:nvPr/>
          </p:nvGrpSpPr>
          <p:grpSpPr>
            <a:xfrm>
              <a:off x="1452283" y="766482"/>
              <a:ext cx="1559858" cy="2841813"/>
              <a:chOff x="977153" y="1896035"/>
              <a:chExt cx="1559858" cy="2841813"/>
            </a:xfrm>
          </p:grpSpPr>
          <p:sp>
            <p:nvSpPr>
              <p:cNvPr id="283" name="정육면체 282">
                <a:extLst>
                  <a:ext uri="{FF2B5EF4-FFF2-40B4-BE49-F238E27FC236}">
                    <a16:creationId xmlns:a16="http://schemas.microsoft.com/office/drawing/2014/main" id="{EB8042C6-D390-4F2F-AAB4-03626C8D4DBC}"/>
                  </a:ext>
                </a:extLst>
              </p:cNvPr>
              <p:cNvSpPr/>
              <p:nvPr/>
            </p:nvSpPr>
            <p:spPr>
              <a:xfrm>
                <a:off x="977153" y="3859307"/>
                <a:ext cx="878541" cy="878541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4" name="정육면체 283">
                <a:extLst>
                  <a:ext uri="{FF2B5EF4-FFF2-40B4-BE49-F238E27FC236}">
                    <a16:creationId xmlns:a16="http://schemas.microsoft.com/office/drawing/2014/main" id="{0D84A575-9D17-4AAE-A1FA-3C6E37198F4D}"/>
                  </a:ext>
                </a:extLst>
              </p:cNvPr>
              <p:cNvSpPr/>
              <p:nvPr/>
            </p:nvSpPr>
            <p:spPr>
              <a:xfrm>
                <a:off x="1658470" y="3859307"/>
                <a:ext cx="878541" cy="878541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5" name="정육면체 284">
                <a:extLst>
                  <a:ext uri="{FF2B5EF4-FFF2-40B4-BE49-F238E27FC236}">
                    <a16:creationId xmlns:a16="http://schemas.microsoft.com/office/drawing/2014/main" id="{10AAD8C7-E4C9-4871-AD40-E1CBD48644AA}"/>
                  </a:ext>
                </a:extLst>
              </p:cNvPr>
              <p:cNvSpPr/>
              <p:nvPr/>
            </p:nvSpPr>
            <p:spPr>
              <a:xfrm>
                <a:off x="977153" y="3204883"/>
                <a:ext cx="878541" cy="878541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6" name="정육면체 285">
                <a:extLst>
                  <a:ext uri="{FF2B5EF4-FFF2-40B4-BE49-F238E27FC236}">
                    <a16:creationId xmlns:a16="http://schemas.microsoft.com/office/drawing/2014/main" id="{8742961B-8AC9-45BD-B58F-83562178EDD4}"/>
                  </a:ext>
                </a:extLst>
              </p:cNvPr>
              <p:cNvSpPr/>
              <p:nvPr/>
            </p:nvSpPr>
            <p:spPr>
              <a:xfrm>
                <a:off x="1658470" y="3204883"/>
                <a:ext cx="878541" cy="878541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7" name="정육면체 286">
                <a:extLst>
                  <a:ext uri="{FF2B5EF4-FFF2-40B4-BE49-F238E27FC236}">
                    <a16:creationId xmlns:a16="http://schemas.microsoft.com/office/drawing/2014/main" id="{9E5AFC07-EA5C-4D4C-8397-EC3D4393AA8E}"/>
                  </a:ext>
                </a:extLst>
              </p:cNvPr>
              <p:cNvSpPr/>
              <p:nvPr/>
            </p:nvSpPr>
            <p:spPr>
              <a:xfrm>
                <a:off x="977153" y="2550459"/>
                <a:ext cx="878541" cy="878541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8" name="정육면체 287">
                <a:extLst>
                  <a:ext uri="{FF2B5EF4-FFF2-40B4-BE49-F238E27FC236}">
                    <a16:creationId xmlns:a16="http://schemas.microsoft.com/office/drawing/2014/main" id="{48758D8D-6A9A-4BE8-95A1-9020CECB60A7}"/>
                  </a:ext>
                </a:extLst>
              </p:cNvPr>
              <p:cNvSpPr/>
              <p:nvPr/>
            </p:nvSpPr>
            <p:spPr>
              <a:xfrm>
                <a:off x="1658470" y="2550459"/>
                <a:ext cx="878541" cy="878541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9" name="정육면체 288">
                <a:extLst>
                  <a:ext uri="{FF2B5EF4-FFF2-40B4-BE49-F238E27FC236}">
                    <a16:creationId xmlns:a16="http://schemas.microsoft.com/office/drawing/2014/main" id="{7B4677FE-B3E0-4C23-9BDF-E9800F380681}"/>
                  </a:ext>
                </a:extLst>
              </p:cNvPr>
              <p:cNvSpPr/>
              <p:nvPr/>
            </p:nvSpPr>
            <p:spPr>
              <a:xfrm>
                <a:off x="977153" y="1896035"/>
                <a:ext cx="878541" cy="878541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0" name="정육면체 289">
                <a:extLst>
                  <a:ext uri="{FF2B5EF4-FFF2-40B4-BE49-F238E27FC236}">
                    <a16:creationId xmlns:a16="http://schemas.microsoft.com/office/drawing/2014/main" id="{6981A86A-9BDF-416D-971C-7016DB123DB5}"/>
                  </a:ext>
                </a:extLst>
              </p:cNvPr>
              <p:cNvSpPr/>
              <p:nvPr/>
            </p:nvSpPr>
            <p:spPr>
              <a:xfrm>
                <a:off x="1658470" y="1896035"/>
                <a:ext cx="878541" cy="878541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3815C1EE-0A25-47ED-B88C-C55F26E5E2AB}"/>
                </a:ext>
              </a:extLst>
            </p:cNvPr>
            <p:cNvGrpSpPr/>
            <p:nvPr/>
          </p:nvGrpSpPr>
          <p:grpSpPr>
            <a:xfrm>
              <a:off x="1207995" y="1005839"/>
              <a:ext cx="1559858" cy="2841813"/>
              <a:chOff x="977153" y="1896035"/>
              <a:chExt cx="1559858" cy="2841813"/>
            </a:xfrm>
          </p:grpSpPr>
          <p:sp>
            <p:nvSpPr>
              <p:cNvPr id="275" name="정육면체 274">
                <a:extLst>
                  <a:ext uri="{FF2B5EF4-FFF2-40B4-BE49-F238E27FC236}">
                    <a16:creationId xmlns:a16="http://schemas.microsoft.com/office/drawing/2014/main" id="{817A2293-A352-47F0-A9A0-C4DC73952612}"/>
                  </a:ext>
                </a:extLst>
              </p:cNvPr>
              <p:cNvSpPr/>
              <p:nvPr/>
            </p:nvSpPr>
            <p:spPr>
              <a:xfrm>
                <a:off x="977153" y="3859307"/>
                <a:ext cx="878541" cy="878541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6" name="정육면체 275">
                <a:extLst>
                  <a:ext uri="{FF2B5EF4-FFF2-40B4-BE49-F238E27FC236}">
                    <a16:creationId xmlns:a16="http://schemas.microsoft.com/office/drawing/2014/main" id="{2D5BEC37-FBCE-466C-9398-0755373789AD}"/>
                  </a:ext>
                </a:extLst>
              </p:cNvPr>
              <p:cNvSpPr/>
              <p:nvPr/>
            </p:nvSpPr>
            <p:spPr>
              <a:xfrm>
                <a:off x="1658470" y="3859307"/>
                <a:ext cx="878541" cy="878541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7" name="정육면체 276">
                <a:extLst>
                  <a:ext uri="{FF2B5EF4-FFF2-40B4-BE49-F238E27FC236}">
                    <a16:creationId xmlns:a16="http://schemas.microsoft.com/office/drawing/2014/main" id="{6DDA6761-88CA-44FE-83F5-D147EF6A06BA}"/>
                  </a:ext>
                </a:extLst>
              </p:cNvPr>
              <p:cNvSpPr/>
              <p:nvPr/>
            </p:nvSpPr>
            <p:spPr>
              <a:xfrm>
                <a:off x="977153" y="3204883"/>
                <a:ext cx="878541" cy="878541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8" name="정육면체 277">
                <a:extLst>
                  <a:ext uri="{FF2B5EF4-FFF2-40B4-BE49-F238E27FC236}">
                    <a16:creationId xmlns:a16="http://schemas.microsoft.com/office/drawing/2014/main" id="{5AB5748A-6614-4B62-9AEE-31811D0F65F8}"/>
                  </a:ext>
                </a:extLst>
              </p:cNvPr>
              <p:cNvSpPr/>
              <p:nvPr/>
            </p:nvSpPr>
            <p:spPr>
              <a:xfrm>
                <a:off x="1658470" y="3204883"/>
                <a:ext cx="878541" cy="878541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9" name="정육면체 278">
                <a:extLst>
                  <a:ext uri="{FF2B5EF4-FFF2-40B4-BE49-F238E27FC236}">
                    <a16:creationId xmlns:a16="http://schemas.microsoft.com/office/drawing/2014/main" id="{1C0817EC-6366-44E5-9944-59160FFE8B35}"/>
                  </a:ext>
                </a:extLst>
              </p:cNvPr>
              <p:cNvSpPr/>
              <p:nvPr/>
            </p:nvSpPr>
            <p:spPr>
              <a:xfrm>
                <a:off x="977153" y="2550459"/>
                <a:ext cx="878541" cy="878541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0" name="정육면체 279">
                <a:extLst>
                  <a:ext uri="{FF2B5EF4-FFF2-40B4-BE49-F238E27FC236}">
                    <a16:creationId xmlns:a16="http://schemas.microsoft.com/office/drawing/2014/main" id="{D1C5D228-3BD4-43B8-B759-0B03F0DE7C74}"/>
                  </a:ext>
                </a:extLst>
              </p:cNvPr>
              <p:cNvSpPr/>
              <p:nvPr/>
            </p:nvSpPr>
            <p:spPr>
              <a:xfrm>
                <a:off x="1658470" y="2550459"/>
                <a:ext cx="878541" cy="878541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1" name="정육면체 280">
                <a:extLst>
                  <a:ext uri="{FF2B5EF4-FFF2-40B4-BE49-F238E27FC236}">
                    <a16:creationId xmlns:a16="http://schemas.microsoft.com/office/drawing/2014/main" id="{43B816B0-68EF-4042-8CD4-B6F860DF1DC5}"/>
                  </a:ext>
                </a:extLst>
              </p:cNvPr>
              <p:cNvSpPr/>
              <p:nvPr/>
            </p:nvSpPr>
            <p:spPr>
              <a:xfrm>
                <a:off x="977153" y="1896035"/>
                <a:ext cx="878541" cy="878541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82" name="정육면체 281">
                <a:extLst>
                  <a:ext uri="{FF2B5EF4-FFF2-40B4-BE49-F238E27FC236}">
                    <a16:creationId xmlns:a16="http://schemas.microsoft.com/office/drawing/2014/main" id="{7C1851A7-D4AB-48D1-9033-CB7AC57E45A0}"/>
                  </a:ext>
                </a:extLst>
              </p:cNvPr>
              <p:cNvSpPr/>
              <p:nvPr/>
            </p:nvSpPr>
            <p:spPr>
              <a:xfrm>
                <a:off x="1658470" y="1896035"/>
                <a:ext cx="878541" cy="878541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40" name="정육면체 239">
              <a:extLst>
                <a:ext uri="{FF2B5EF4-FFF2-40B4-BE49-F238E27FC236}">
                  <a16:creationId xmlns:a16="http://schemas.microsoft.com/office/drawing/2014/main" id="{F7DC913A-4518-4F38-8E69-652B95C293B7}"/>
                </a:ext>
              </a:extLst>
            </p:cNvPr>
            <p:cNvSpPr/>
            <p:nvPr/>
          </p:nvSpPr>
          <p:spPr>
            <a:xfrm>
              <a:off x="963707" y="3215489"/>
              <a:ext cx="878541" cy="878541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1" name="정육면체 240">
              <a:extLst>
                <a:ext uri="{FF2B5EF4-FFF2-40B4-BE49-F238E27FC236}">
                  <a16:creationId xmlns:a16="http://schemas.microsoft.com/office/drawing/2014/main" id="{D94737F8-6DC2-418D-BA8F-78B0A5962A11}"/>
                </a:ext>
              </a:extLst>
            </p:cNvPr>
            <p:cNvSpPr/>
            <p:nvPr/>
          </p:nvSpPr>
          <p:spPr>
            <a:xfrm>
              <a:off x="1645024" y="3215489"/>
              <a:ext cx="878541" cy="878541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2" name="정육면체 241">
              <a:extLst>
                <a:ext uri="{FF2B5EF4-FFF2-40B4-BE49-F238E27FC236}">
                  <a16:creationId xmlns:a16="http://schemas.microsoft.com/office/drawing/2014/main" id="{E28805E6-97BD-42AC-837B-DAD1722B7DDA}"/>
                </a:ext>
              </a:extLst>
            </p:cNvPr>
            <p:cNvSpPr/>
            <p:nvPr/>
          </p:nvSpPr>
          <p:spPr>
            <a:xfrm>
              <a:off x="963707" y="2561065"/>
              <a:ext cx="878541" cy="878541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3" name="정육면체 242">
              <a:extLst>
                <a:ext uri="{FF2B5EF4-FFF2-40B4-BE49-F238E27FC236}">
                  <a16:creationId xmlns:a16="http://schemas.microsoft.com/office/drawing/2014/main" id="{4AE572F5-5DE3-4D77-B398-BEFB5F544B90}"/>
                </a:ext>
              </a:extLst>
            </p:cNvPr>
            <p:cNvSpPr/>
            <p:nvPr/>
          </p:nvSpPr>
          <p:spPr>
            <a:xfrm>
              <a:off x="1645024" y="2561065"/>
              <a:ext cx="878541" cy="878541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4" name="정육면체 243">
              <a:extLst>
                <a:ext uri="{FF2B5EF4-FFF2-40B4-BE49-F238E27FC236}">
                  <a16:creationId xmlns:a16="http://schemas.microsoft.com/office/drawing/2014/main" id="{7BC4A92D-82C0-4B38-9D0E-50958740BA39}"/>
                </a:ext>
              </a:extLst>
            </p:cNvPr>
            <p:cNvSpPr/>
            <p:nvPr/>
          </p:nvSpPr>
          <p:spPr>
            <a:xfrm>
              <a:off x="963707" y="1906641"/>
              <a:ext cx="878541" cy="878541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5" name="정육면체 244">
              <a:extLst>
                <a:ext uri="{FF2B5EF4-FFF2-40B4-BE49-F238E27FC236}">
                  <a16:creationId xmlns:a16="http://schemas.microsoft.com/office/drawing/2014/main" id="{529F0A57-9C86-4112-9413-FD1775611E30}"/>
                </a:ext>
              </a:extLst>
            </p:cNvPr>
            <p:cNvSpPr/>
            <p:nvPr/>
          </p:nvSpPr>
          <p:spPr>
            <a:xfrm>
              <a:off x="1645024" y="1906641"/>
              <a:ext cx="878541" cy="878541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6" name="정육면체 245">
              <a:extLst>
                <a:ext uri="{FF2B5EF4-FFF2-40B4-BE49-F238E27FC236}">
                  <a16:creationId xmlns:a16="http://schemas.microsoft.com/office/drawing/2014/main" id="{137116A1-B47B-41EA-B8D0-085E3729FA75}"/>
                </a:ext>
              </a:extLst>
            </p:cNvPr>
            <p:cNvSpPr/>
            <p:nvPr/>
          </p:nvSpPr>
          <p:spPr>
            <a:xfrm>
              <a:off x="963707" y="1252217"/>
              <a:ext cx="878541" cy="878541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247" name="정육면체 246">
              <a:extLst>
                <a:ext uri="{FF2B5EF4-FFF2-40B4-BE49-F238E27FC236}">
                  <a16:creationId xmlns:a16="http://schemas.microsoft.com/office/drawing/2014/main" id="{97FC7F4A-7423-4E95-BCF1-3CFBDF1FAF93}"/>
                </a:ext>
              </a:extLst>
            </p:cNvPr>
            <p:cNvSpPr/>
            <p:nvPr/>
          </p:nvSpPr>
          <p:spPr>
            <a:xfrm>
              <a:off x="1645024" y="1252217"/>
              <a:ext cx="878541" cy="878541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1C8D3F2-B8DF-49BB-BFA2-E117754737A8}"/>
                </a:ext>
              </a:extLst>
            </p:cNvPr>
            <p:cNvSpPr txBox="1"/>
            <p:nvPr/>
          </p:nvSpPr>
          <p:spPr>
            <a:xfrm>
              <a:off x="1134945" y="1684404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8AEDEC7C-9198-4565-BF44-925B15C3AD08}"/>
                </a:ext>
              </a:extLst>
            </p:cNvPr>
            <p:cNvSpPr txBox="1"/>
            <p:nvPr/>
          </p:nvSpPr>
          <p:spPr>
            <a:xfrm>
              <a:off x="1134945" y="2334367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079FF8DB-1ED6-4499-92EC-25D04FA74DAC}"/>
                </a:ext>
              </a:extLst>
            </p:cNvPr>
            <p:cNvSpPr txBox="1"/>
            <p:nvPr/>
          </p:nvSpPr>
          <p:spPr>
            <a:xfrm>
              <a:off x="1134945" y="2984330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A61A3F65-16FF-44A3-8897-868765AFF945}"/>
                </a:ext>
              </a:extLst>
            </p:cNvPr>
            <p:cNvSpPr txBox="1"/>
            <p:nvPr/>
          </p:nvSpPr>
          <p:spPr>
            <a:xfrm>
              <a:off x="1134945" y="3634293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9E5F87C6-6A1B-416C-8A59-E885316E4627}"/>
                </a:ext>
              </a:extLst>
            </p:cNvPr>
            <p:cNvSpPr txBox="1"/>
            <p:nvPr/>
          </p:nvSpPr>
          <p:spPr>
            <a:xfrm>
              <a:off x="1816262" y="1684404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40A72F2-E54B-4C7B-A4D8-6DA926C742F5}"/>
                </a:ext>
              </a:extLst>
            </p:cNvPr>
            <p:cNvSpPr txBox="1"/>
            <p:nvPr/>
          </p:nvSpPr>
          <p:spPr>
            <a:xfrm>
              <a:off x="1816262" y="2334367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8D4758A-5184-4070-8B8F-C876D500A5D4}"/>
                </a:ext>
              </a:extLst>
            </p:cNvPr>
            <p:cNvSpPr txBox="1"/>
            <p:nvPr/>
          </p:nvSpPr>
          <p:spPr>
            <a:xfrm>
              <a:off x="1816262" y="2984330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C77F5C38-FC4C-466C-AFC6-EE67265117BC}"/>
                </a:ext>
              </a:extLst>
            </p:cNvPr>
            <p:cNvSpPr txBox="1"/>
            <p:nvPr/>
          </p:nvSpPr>
          <p:spPr>
            <a:xfrm>
              <a:off x="1816262" y="3634293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48AAB880-D79E-45F5-9450-FE916AADED7F}"/>
                </a:ext>
              </a:extLst>
            </p:cNvPr>
            <p:cNvSpPr txBox="1"/>
            <p:nvPr/>
          </p:nvSpPr>
          <p:spPr>
            <a:xfrm>
              <a:off x="1255221" y="1218101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95E0E006-C3BD-4BC9-B636-8CD9FB885D16}"/>
                </a:ext>
              </a:extLst>
            </p:cNvPr>
            <p:cNvSpPr txBox="1"/>
            <p:nvPr/>
          </p:nvSpPr>
          <p:spPr>
            <a:xfrm>
              <a:off x="1480889" y="953356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BF5D8C39-C472-4853-8735-B06684326D49}"/>
                </a:ext>
              </a:extLst>
            </p:cNvPr>
            <p:cNvSpPr txBox="1"/>
            <p:nvPr/>
          </p:nvSpPr>
          <p:spPr>
            <a:xfrm>
              <a:off x="1706557" y="724578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49A84CD6-515B-4385-BAB0-829090F1F9E3}"/>
                </a:ext>
              </a:extLst>
            </p:cNvPr>
            <p:cNvSpPr txBox="1"/>
            <p:nvPr/>
          </p:nvSpPr>
          <p:spPr>
            <a:xfrm>
              <a:off x="1923271" y="1218101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CE4123B0-6053-440F-BF9A-41FDBDD0C52C}"/>
                </a:ext>
              </a:extLst>
            </p:cNvPr>
            <p:cNvSpPr txBox="1"/>
            <p:nvPr/>
          </p:nvSpPr>
          <p:spPr>
            <a:xfrm>
              <a:off x="2148939" y="953356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02463557-5004-4F5F-B7A0-800EC102FF8A}"/>
                </a:ext>
              </a:extLst>
            </p:cNvPr>
            <p:cNvSpPr txBox="1"/>
            <p:nvPr/>
          </p:nvSpPr>
          <p:spPr>
            <a:xfrm>
              <a:off x="2374607" y="724578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grpSp>
          <p:nvGrpSpPr>
            <p:cNvPr id="262" name="그룹 261">
              <a:extLst>
                <a:ext uri="{FF2B5EF4-FFF2-40B4-BE49-F238E27FC236}">
                  <a16:creationId xmlns:a16="http://schemas.microsoft.com/office/drawing/2014/main" id="{64B3922B-139A-4544-AF56-E92BCD5CFEEB}"/>
                </a:ext>
              </a:extLst>
            </p:cNvPr>
            <p:cNvGrpSpPr/>
            <p:nvPr/>
          </p:nvGrpSpPr>
          <p:grpSpPr>
            <a:xfrm>
              <a:off x="2265763" y="1568236"/>
              <a:ext cx="296876" cy="2273863"/>
              <a:chOff x="2265763" y="1568236"/>
              <a:chExt cx="296876" cy="2273863"/>
            </a:xfrm>
          </p:grpSpPr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8B8ECB0D-3410-48FB-B59F-92C332D72E4D}"/>
                  </a:ext>
                </a:extLst>
              </p:cNvPr>
              <p:cNvSpPr txBox="1"/>
              <p:nvPr/>
            </p:nvSpPr>
            <p:spPr>
              <a:xfrm>
                <a:off x="2265763" y="1568236"/>
                <a:ext cx="29687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  <a:endParaRPr lang="ko-KR" altLang="en-US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4552667E-4977-4EFE-AB72-4C05C46E77F8}"/>
                  </a:ext>
                </a:extLst>
              </p:cNvPr>
              <p:cNvSpPr txBox="1"/>
              <p:nvPr/>
            </p:nvSpPr>
            <p:spPr>
              <a:xfrm>
                <a:off x="2265763" y="2218469"/>
                <a:ext cx="29687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0</a:t>
                </a:r>
                <a:endParaRPr lang="ko-KR" altLang="en-US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7EECE496-F6C1-4C95-8DB0-119B507F5A73}"/>
                  </a:ext>
                </a:extLst>
              </p:cNvPr>
              <p:cNvSpPr txBox="1"/>
              <p:nvPr/>
            </p:nvSpPr>
            <p:spPr>
              <a:xfrm>
                <a:off x="2265763" y="2868702"/>
                <a:ext cx="29687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  <a:endParaRPr lang="ko-KR" altLang="en-US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66C08239-63C7-48BC-A81A-856D1DA1F863}"/>
                  </a:ext>
                </a:extLst>
              </p:cNvPr>
              <p:cNvSpPr txBox="1"/>
              <p:nvPr/>
            </p:nvSpPr>
            <p:spPr>
              <a:xfrm>
                <a:off x="2265763" y="3518934"/>
                <a:ext cx="29687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4</a:t>
                </a:r>
                <a:endParaRPr lang="ko-KR" altLang="en-US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E4FCDD3D-CFB4-401C-90A8-13E392112A38}"/>
                </a:ext>
              </a:extLst>
            </p:cNvPr>
            <p:cNvSpPr txBox="1"/>
            <p:nvPr/>
          </p:nvSpPr>
          <p:spPr>
            <a:xfrm>
              <a:off x="2516808" y="1329955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8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129E738D-88B3-413B-961C-43FB411F9B04}"/>
                </a:ext>
              </a:extLst>
            </p:cNvPr>
            <p:cNvSpPr txBox="1"/>
            <p:nvPr/>
          </p:nvSpPr>
          <p:spPr>
            <a:xfrm>
              <a:off x="2516808" y="1980188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27A86A5B-9396-4D5F-9B9E-1DDCBBDA3FFC}"/>
                </a:ext>
              </a:extLst>
            </p:cNvPr>
            <p:cNvSpPr txBox="1"/>
            <p:nvPr/>
          </p:nvSpPr>
          <p:spPr>
            <a:xfrm>
              <a:off x="2516808" y="2630421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7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B670933B-0E04-47F5-976B-B66628818629}"/>
                </a:ext>
              </a:extLst>
            </p:cNvPr>
            <p:cNvSpPr txBox="1"/>
            <p:nvPr/>
          </p:nvSpPr>
          <p:spPr>
            <a:xfrm>
              <a:off x="2516808" y="3280653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E686C848-5930-4977-96C4-556A0971BA41}"/>
                </a:ext>
              </a:extLst>
            </p:cNvPr>
            <p:cNvSpPr txBox="1"/>
            <p:nvPr/>
          </p:nvSpPr>
          <p:spPr>
            <a:xfrm>
              <a:off x="2762329" y="1099561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E2F90FD5-1011-41D7-83B4-DF91CE3C367B}"/>
                </a:ext>
              </a:extLst>
            </p:cNvPr>
            <p:cNvSpPr txBox="1"/>
            <p:nvPr/>
          </p:nvSpPr>
          <p:spPr>
            <a:xfrm>
              <a:off x="2762329" y="1749794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9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1B947AE5-5CD6-4C5F-9DC3-3060F5DECAD4}"/>
                </a:ext>
              </a:extLst>
            </p:cNvPr>
            <p:cNvSpPr txBox="1"/>
            <p:nvPr/>
          </p:nvSpPr>
          <p:spPr>
            <a:xfrm>
              <a:off x="2762329" y="2400027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5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99834651-45D5-4218-86D1-28EAE6354039}"/>
                </a:ext>
              </a:extLst>
            </p:cNvPr>
            <p:cNvSpPr txBox="1"/>
            <p:nvPr/>
          </p:nvSpPr>
          <p:spPr>
            <a:xfrm>
              <a:off x="2762329" y="3050259"/>
              <a:ext cx="29687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18" name="그룹 317">
            <a:extLst>
              <a:ext uri="{FF2B5EF4-FFF2-40B4-BE49-F238E27FC236}">
                <a16:creationId xmlns:a16="http://schemas.microsoft.com/office/drawing/2014/main" id="{69ACE4BF-9354-409E-A987-6A6FC1BAE593}"/>
              </a:ext>
            </a:extLst>
          </p:cNvPr>
          <p:cNvGrpSpPr/>
          <p:nvPr/>
        </p:nvGrpSpPr>
        <p:grpSpPr>
          <a:xfrm>
            <a:off x="652444" y="-20202"/>
            <a:ext cx="2592892" cy="4211809"/>
            <a:chOff x="652444" y="-20202"/>
            <a:chExt cx="2592892" cy="4211809"/>
          </a:xfrm>
        </p:grpSpPr>
        <p:grpSp>
          <p:nvGrpSpPr>
            <p:cNvPr id="307" name="그룹 306">
              <a:extLst>
                <a:ext uri="{FF2B5EF4-FFF2-40B4-BE49-F238E27FC236}">
                  <a16:creationId xmlns:a16="http://schemas.microsoft.com/office/drawing/2014/main" id="{7186AA5A-792F-450A-B970-B757A3CB09D0}"/>
                </a:ext>
              </a:extLst>
            </p:cNvPr>
            <p:cNvGrpSpPr/>
            <p:nvPr/>
          </p:nvGrpSpPr>
          <p:grpSpPr>
            <a:xfrm>
              <a:off x="652444" y="822155"/>
              <a:ext cx="2592892" cy="3369452"/>
              <a:chOff x="963707" y="724578"/>
              <a:chExt cx="2592892" cy="3369452"/>
            </a:xfrm>
          </p:grpSpPr>
          <p:sp>
            <p:nvSpPr>
              <p:cNvPr id="228" name="화살표: 아래쪽 227">
                <a:extLst>
                  <a:ext uri="{FF2B5EF4-FFF2-40B4-BE49-F238E27FC236}">
                    <a16:creationId xmlns:a16="http://schemas.microsoft.com/office/drawing/2014/main" id="{16DE4CDF-669E-447B-99AB-2F206CA09453}"/>
                  </a:ext>
                </a:extLst>
              </p:cNvPr>
              <p:cNvSpPr/>
              <p:nvPr/>
            </p:nvSpPr>
            <p:spPr>
              <a:xfrm rot="13500000">
                <a:off x="2759653" y="2678836"/>
                <a:ext cx="486856" cy="1107030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227" name="화살표: 아래쪽 226">
                <a:extLst>
                  <a:ext uri="{FF2B5EF4-FFF2-40B4-BE49-F238E27FC236}">
                    <a16:creationId xmlns:a16="http://schemas.microsoft.com/office/drawing/2014/main" id="{0EF0667F-99D3-4248-9F21-F9F352361ED1}"/>
                  </a:ext>
                </a:extLst>
              </p:cNvPr>
              <p:cNvSpPr/>
              <p:nvPr/>
            </p:nvSpPr>
            <p:spPr>
              <a:xfrm rot="13500000">
                <a:off x="2759654" y="2024952"/>
                <a:ext cx="486856" cy="1107030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226" name="화살표: 아래쪽 225">
                <a:extLst>
                  <a:ext uri="{FF2B5EF4-FFF2-40B4-BE49-F238E27FC236}">
                    <a16:creationId xmlns:a16="http://schemas.microsoft.com/office/drawing/2014/main" id="{2260F5F2-6CF6-48BB-9AE5-945999ED6047}"/>
                  </a:ext>
                </a:extLst>
              </p:cNvPr>
              <p:cNvSpPr/>
              <p:nvPr/>
            </p:nvSpPr>
            <p:spPr>
              <a:xfrm rot="13500000">
                <a:off x="2759655" y="1360404"/>
                <a:ext cx="486856" cy="1107030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225" name="화살표: 아래쪽 224">
                <a:extLst>
                  <a:ext uri="{FF2B5EF4-FFF2-40B4-BE49-F238E27FC236}">
                    <a16:creationId xmlns:a16="http://schemas.microsoft.com/office/drawing/2014/main" id="{29286CA0-2691-4544-891C-7A89CECA9939}"/>
                  </a:ext>
                </a:extLst>
              </p:cNvPr>
              <p:cNvSpPr/>
              <p:nvPr/>
            </p:nvSpPr>
            <p:spPr>
              <a:xfrm rot="13500000">
                <a:off x="2759656" y="713061"/>
                <a:ext cx="486856" cy="1107030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988F3B0C-636F-4105-A6C1-419FFBBC2BB9}"/>
                  </a:ext>
                </a:extLst>
              </p:cNvPr>
              <p:cNvGrpSpPr/>
              <p:nvPr/>
            </p:nvGrpSpPr>
            <p:grpSpPr>
              <a:xfrm>
                <a:off x="963707" y="724578"/>
                <a:ext cx="2095498" cy="3369452"/>
                <a:chOff x="963707" y="724578"/>
                <a:chExt cx="2095498" cy="3369452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D5C06B9C-9B2B-480C-AC84-4C1B5B1B329D}"/>
                    </a:ext>
                  </a:extLst>
                </p:cNvPr>
                <p:cNvGrpSpPr/>
                <p:nvPr/>
              </p:nvGrpSpPr>
              <p:grpSpPr>
                <a:xfrm>
                  <a:off x="1452283" y="766482"/>
                  <a:ext cx="1559858" cy="2841813"/>
                  <a:chOff x="977153" y="1896035"/>
                  <a:chExt cx="1559858" cy="2841813"/>
                </a:xfrm>
              </p:grpSpPr>
              <p:sp>
                <p:nvSpPr>
                  <p:cNvPr id="11" name="정육면체 10">
                    <a:extLst>
                      <a:ext uri="{FF2B5EF4-FFF2-40B4-BE49-F238E27FC236}">
                        <a16:creationId xmlns:a16="http://schemas.microsoft.com/office/drawing/2014/main" id="{1F2029C8-8F6E-4E20-92B3-0B26D3E88FAB}"/>
                      </a:ext>
                    </a:extLst>
                  </p:cNvPr>
                  <p:cNvSpPr/>
                  <p:nvPr/>
                </p:nvSpPr>
                <p:spPr>
                  <a:xfrm>
                    <a:off x="977153" y="3859307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2" name="정육면체 11">
                    <a:extLst>
                      <a:ext uri="{FF2B5EF4-FFF2-40B4-BE49-F238E27FC236}">
                        <a16:creationId xmlns:a16="http://schemas.microsoft.com/office/drawing/2014/main" id="{CA35B9C5-8284-4364-AF0A-7AE3846C2D18}"/>
                      </a:ext>
                    </a:extLst>
                  </p:cNvPr>
                  <p:cNvSpPr/>
                  <p:nvPr/>
                </p:nvSpPr>
                <p:spPr>
                  <a:xfrm>
                    <a:off x="1658470" y="3859307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3" name="정육면체 12">
                    <a:extLst>
                      <a:ext uri="{FF2B5EF4-FFF2-40B4-BE49-F238E27FC236}">
                        <a16:creationId xmlns:a16="http://schemas.microsoft.com/office/drawing/2014/main" id="{496BB2E8-C89B-49C5-AE4B-B7E04CD9F1F3}"/>
                      </a:ext>
                    </a:extLst>
                  </p:cNvPr>
                  <p:cNvSpPr/>
                  <p:nvPr/>
                </p:nvSpPr>
                <p:spPr>
                  <a:xfrm>
                    <a:off x="977153" y="3204883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4" name="정육면체 13">
                    <a:extLst>
                      <a:ext uri="{FF2B5EF4-FFF2-40B4-BE49-F238E27FC236}">
                        <a16:creationId xmlns:a16="http://schemas.microsoft.com/office/drawing/2014/main" id="{A52554B1-D7CB-40FD-814C-8DC62B71B870}"/>
                      </a:ext>
                    </a:extLst>
                  </p:cNvPr>
                  <p:cNvSpPr/>
                  <p:nvPr/>
                </p:nvSpPr>
                <p:spPr>
                  <a:xfrm>
                    <a:off x="1658470" y="3204883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9" name="정육면체 8">
                    <a:extLst>
                      <a:ext uri="{FF2B5EF4-FFF2-40B4-BE49-F238E27FC236}">
                        <a16:creationId xmlns:a16="http://schemas.microsoft.com/office/drawing/2014/main" id="{34ACE0E5-22DD-454F-B1D0-D6ACA92361FE}"/>
                      </a:ext>
                    </a:extLst>
                  </p:cNvPr>
                  <p:cNvSpPr/>
                  <p:nvPr/>
                </p:nvSpPr>
                <p:spPr>
                  <a:xfrm>
                    <a:off x="977153" y="2550459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0" name="정육면체 9">
                    <a:extLst>
                      <a:ext uri="{FF2B5EF4-FFF2-40B4-BE49-F238E27FC236}">
                        <a16:creationId xmlns:a16="http://schemas.microsoft.com/office/drawing/2014/main" id="{88285D18-1E10-4016-BF3A-7F815E7CFDAE}"/>
                      </a:ext>
                    </a:extLst>
                  </p:cNvPr>
                  <p:cNvSpPr/>
                  <p:nvPr/>
                </p:nvSpPr>
                <p:spPr>
                  <a:xfrm>
                    <a:off x="1658470" y="2550459"/>
                    <a:ext cx="878541" cy="878541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6" name="정육면체 5">
                    <a:extLst>
                      <a:ext uri="{FF2B5EF4-FFF2-40B4-BE49-F238E27FC236}">
                        <a16:creationId xmlns:a16="http://schemas.microsoft.com/office/drawing/2014/main" id="{F0B5A87F-17EE-4F2F-8D6D-C8726BBE9AA9}"/>
                      </a:ext>
                    </a:extLst>
                  </p:cNvPr>
                  <p:cNvSpPr/>
                  <p:nvPr/>
                </p:nvSpPr>
                <p:spPr>
                  <a:xfrm>
                    <a:off x="977153" y="1896035"/>
                    <a:ext cx="878541" cy="878541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8" name="정육면체 7">
                    <a:extLst>
                      <a:ext uri="{FF2B5EF4-FFF2-40B4-BE49-F238E27FC236}">
                        <a16:creationId xmlns:a16="http://schemas.microsoft.com/office/drawing/2014/main" id="{66941CE8-BBBD-401D-B6D4-7AB4492047F2}"/>
                      </a:ext>
                    </a:extLst>
                  </p:cNvPr>
                  <p:cNvSpPr/>
                  <p:nvPr/>
                </p:nvSpPr>
                <p:spPr>
                  <a:xfrm>
                    <a:off x="1658470" y="1896035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EC47154F-7B03-480C-8146-061C33CF2608}"/>
                    </a:ext>
                  </a:extLst>
                </p:cNvPr>
                <p:cNvGrpSpPr/>
                <p:nvPr/>
              </p:nvGrpSpPr>
              <p:grpSpPr>
                <a:xfrm>
                  <a:off x="1207995" y="1005839"/>
                  <a:ext cx="1559858" cy="2841813"/>
                  <a:chOff x="977153" y="1896035"/>
                  <a:chExt cx="1559858" cy="2841813"/>
                </a:xfrm>
              </p:grpSpPr>
              <p:sp>
                <p:nvSpPr>
                  <p:cNvPr id="17" name="정육면체 16">
                    <a:extLst>
                      <a:ext uri="{FF2B5EF4-FFF2-40B4-BE49-F238E27FC236}">
                        <a16:creationId xmlns:a16="http://schemas.microsoft.com/office/drawing/2014/main" id="{10F99519-BB79-4A73-9867-8E6FC225CB37}"/>
                      </a:ext>
                    </a:extLst>
                  </p:cNvPr>
                  <p:cNvSpPr/>
                  <p:nvPr/>
                </p:nvSpPr>
                <p:spPr>
                  <a:xfrm>
                    <a:off x="977153" y="3859307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8" name="정육면체 17">
                    <a:extLst>
                      <a:ext uri="{FF2B5EF4-FFF2-40B4-BE49-F238E27FC236}">
                        <a16:creationId xmlns:a16="http://schemas.microsoft.com/office/drawing/2014/main" id="{BAEC6BEE-9CC2-4489-832D-0DC5157ED8DD}"/>
                      </a:ext>
                    </a:extLst>
                  </p:cNvPr>
                  <p:cNvSpPr/>
                  <p:nvPr/>
                </p:nvSpPr>
                <p:spPr>
                  <a:xfrm>
                    <a:off x="1658470" y="3859307"/>
                    <a:ext cx="878541" cy="878541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9" name="정육면체 18">
                    <a:extLst>
                      <a:ext uri="{FF2B5EF4-FFF2-40B4-BE49-F238E27FC236}">
                        <a16:creationId xmlns:a16="http://schemas.microsoft.com/office/drawing/2014/main" id="{D76A669D-5125-429B-9369-4498B24E3A1C}"/>
                      </a:ext>
                    </a:extLst>
                  </p:cNvPr>
                  <p:cNvSpPr/>
                  <p:nvPr/>
                </p:nvSpPr>
                <p:spPr>
                  <a:xfrm>
                    <a:off x="977153" y="3204883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" name="정육면체 19">
                    <a:extLst>
                      <a:ext uri="{FF2B5EF4-FFF2-40B4-BE49-F238E27FC236}">
                        <a16:creationId xmlns:a16="http://schemas.microsoft.com/office/drawing/2014/main" id="{11874ED8-83B9-4A76-9792-730E0322FE1E}"/>
                      </a:ext>
                    </a:extLst>
                  </p:cNvPr>
                  <p:cNvSpPr/>
                  <p:nvPr/>
                </p:nvSpPr>
                <p:spPr>
                  <a:xfrm>
                    <a:off x="1658470" y="3204883"/>
                    <a:ext cx="878541" cy="878541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1" name="정육면체 20">
                    <a:extLst>
                      <a:ext uri="{FF2B5EF4-FFF2-40B4-BE49-F238E27FC236}">
                        <a16:creationId xmlns:a16="http://schemas.microsoft.com/office/drawing/2014/main" id="{DF558A24-5891-4BDF-AC0F-DAC8B45C98E5}"/>
                      </a:ext>
                    </a:extLst>
                  </p:cNvPr>
                  <p:cNvSpPr/>
                  <p:nvPr/>
                </p:nvSpPr>
                <p:spPr>
                  <a:xfrm>
                    <a:off x="977153" y="2550459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2" name="정육면체 21">
                    <a:extLst>
                      <a:ext uri="{FF2B5EF4-FFF2-40B4-BE49-F238E27FC236}">
                        <a16:creationId xmlns:a16="http://schemas.microsoft.com/office/drawing/2014/main" id="{A002B943-54D5-4405-AE77-85F6F1562AC1}"/>
                      </a:ext>
                    </a:extLst>
                  </p:cNvPr>
                  <p:cNvSpPr/>
                  <p:nvPr/>
                </p:nvSpPr>
                <p:spPr>
                  <a:xfrm>
                    <a:off x="1658470" y="2550459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3" name="정육면체 22">
                    <a:extLst>
                      <a:ext uri="{FF2B5EF4-FFF2-40B4-BE49-F238E27FC236}">
                        <a16:creationId xmlns:a16="http://schemas.microsoft.com/office/drawing/2014/main" id="{DC13DA53-431B-47B7-97D9-22211A019E9D}"/>
                      </a:ext>
                    </a:extLst>
                  </p:cNvPr>
                  <p:cNvSpPr/>
                  <p:nvPr/>
                </p:nvSpPr>
                <p:spPr>
                  <a:xfrm>
                    <a:off x="977153" y="1896035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4" name="정육면체 23">
                    <a:extLst>
                      <a:ext uri="{FF2B5EF4-FFF2-40B4-BE49-F238E27FC236}">
                        <a16:creationId xmlns:a16="http://schemas.microsoft.com/office/drawing/2014/main" id="{CE8EFA21-55FB-4FEE-8535-62C3EDE0BFF2}"/>
                      </a:ext>
                    </a:extLst>
                  </p:cNvPr>
                  <p:cNvSpPr/>
                  <p:nvPr/>
                </p:nvSpPr>
                <p:spPr>
                  <a:xfrm>
                    <a:off x="1658470" y="1896035"/>
                    <a:ext cx="878541" cy="878541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26" name="정육면체 25">
                  <a:extLst>
                    <a:ext uri="{FF2B5EF4-FFF2-40B4-BE49-F238E27FC236}">
                      <a16:creationId xmlns:a16="http://schemas.microsoft.com/office/drawing/2014/main" id="{B2AC6669-9733-4A5E-9C00-76C463EA6916}"/>
                    </a:ext>
                  </a:extLst>
                </p:cNvPr>
                <p:cNvSpPr/>
                <p:nvPr/>
              </p:nvSpPr>
              <p:spPr>
                <a:xfrm>
                  <a:off x="963707" y="3215489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7" name="정육면체 26">
                  <a:extLst>
                    <a:ext uri="{FF2B5EF4-FFF2-40B4-BE49-F238E27FC236}">
                      <a16:creationId xmlns:a16="http://schemas.microsoft.com/office/drawing/2014/main" id="{28E3A4D1-68C4-4AE4-BFDC-2D737401C116}"/>
                    </a:ext>
                  </a:extLst>
                </p:cNvPr>
                <p:cNvSpPr/>
                <p:nvPr/>
              </p:nvSpPr>
              <p:spPr>
                <a:xfrm>
                  <a:off x="1645024" y="3215489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" name="정육면체 27">
                  <a:extLst>
                    <a:ext uri="{FF2B5EF4-FFF2-40B4-BE49-F238E27FC236}">
                      <a16:creationId xmlns:a16="http://schemas.microsoft.com/office/drawing/2014/main" id="{DB512E68-822D-4460-B639-9304EF8AA7E9}"/>
                    </a:ext>
                  </a:extLst>
                </p:cNvPr>
                <p:cNvSpPr/>
                <p:nvPr/>
              </p:nvSpPr>
              <p:spPr>
                <a:xfrm>
                  <a:off x="963707" y="2561065"/>
                  <a:ext cx="878541" cy="878541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9" name="정육면체 28">
                  <a:extLst>
                    <a:ext uri="{FF2B5EF4-FFF2-40B4-BE49-F238E27FC236}">
                      <a16:creationId xmlns:a16="http://schemas.microsoft.com/office/drawing/2014/main" id="{1CBC8A37-DA74-4DE7-A613-DB3A135CED82}"/>
                    </a:ext>
                  </a:extLst>
                </p:cNvPr>
                <p:cNvSpPr/>
                <p:nvPr/>
              </p:nvSpPr>
              <p:spPr>
                <a:xfrm>
                  <a:off x="1645024" y="2561065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0" name="정육면체 29">
                  <a:extLst>
                    <a:ext uri="{FF2B5EF4-FFF2-40B4-BE49-F238E27FC236}">
                      <a16:creationId xmlns:a16="http://schemas.microsoft.com/office/drawing/2014/main" id="{2A31F946-6576-4FFE-A586-E1D97A0207B0}"/>
                    </a:ext>
                  </a:extLst>
                </p:cNvPr>
                <p:cNvSpPr/>
                <p:nvPr/>
              </p:nvSpPr>
              <p:spPr>
                <a:xfrm>
                  <a:off x="963707" y="1906641"/>
                  <a:ext cx="878541" cy="878541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1" name="정육면체 30">
                  <a:extLst>
                    <a:ext uri="{FF2B5EF4-FFF2-40B4-BE49-F238E27FC236}">
                      <a16:creationId xmlns:a16="http://schemas.microsoft.com/office/drawing/2014/main" id="{6F7FA710-9EC8-4ED4-981C-9E53BE51F380}"/>
                    </a:ext>
                  </a:extLst>
                </p:cNvPr>
                <p:cNvSpPr/>
                <p:nvPr/>
              </p:nvSpPr>
              <p:spPr>
                <a:xfrm>
                  <a:off x="1645024" y="1906641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2" name="정육면체 31">
                  <a:extLst>
                    <a:ext uri="{FF2B5EF4-FFF2-40B4-BE49-F238E27FC236}">
                      <a16:creationId xmlns:a16="http://schemas.microsoft.com/office/drawing/2014/main" id="{E517E084-0ED8-47A1-9E8C-502336ED57B1}"/>
                    </a:ext>
                  </a:extLst>
                </p:cNvPr>
                <p:cNvSpPr/>
                <p:nvPr/>
              </p:nvSpPr>
              <p:spPr>
                <a:xfrm>
                  <a:off x="963707" y="1252217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33" name="정육면체 32">
                  <a:extLst>
                    <a:ext uri="{FF2B5EF4-FFF2-40B4-BE49-F238E27FC236}">
                      <a16:creationId xmlns:a16="http://schemas.microsoft.com/office/drawing/2014/main" id="{28E5C63E-476F-480F-8722-1636712124E0}"/>
                    </a:ext>
                  </a:extLst>
                </p:cNvPr>
                <p:cNvSpPr/>
                <p:nvPr/>
              </p:nvSpPr>
              <p:spPr>
                <a:xfrm>
                  <a:off x="1645024" y="1252217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865BDD5-43DB-41CA-99E0-B4B2F53244A9}"/>
                    </a:ext>
                  </a:extLst>
                </p:cNvPr>
                <p:cNvSpPr txBox="1"/>
                <p:nvPr/>
              </p:nvSpPr>
              <p:spPr>
                <a:xfrm>
                  <a:off x="1134945" y="1684404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6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AAC9772-2A44-479E-BD6A-CBE667CAE764}"/>
                    </a:ext>
                  </a:extLst>
                </p:cNvPr>
                <p:cNvSpPr txBox="1"/>
                <p:nvPr/>
              </p:nvSpPr>
              <p:spPr>
                <a:xfrm>
                  <a:off x="1134945" y="2334367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8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437AEEF7-F42D-437E-8C08-5DC11F74B2E4}"/>
                    </a:ext>
                  </a:extLst>
                </p:cNvPr>
                <p:cNvSpPr txBox="1"/>
                <p:nvPr/>
              </p:nvSpPr>
              <p:spPr>
                <a:xfrm>
                  <a:off x="1134945" y="2984330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8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D40126E-096D-4840-A92E-262FA513A1CB}"/>
                    </a:ext>
                  </a:extLst>
                </p:cNvPr>
                <p:cNvSpPr txBox="1"/>
                <p:nvPr/>
              </p:nvSpPr>
              <p:spPr>
                <a:xfrm>
                  <a:off x="1134945" y="3634293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B68A073-6778-4019-8869-D1E8713CD43F}"/>
                    </a:ext>
                  </a:extLst>
                </p:cNvPr>
                <p:cNvSpPr txBox="1"/>
                <p:nvPr/>
              </p:nvSpPr>
              <p:spPr>
                <a:xfrm>
                  <a:off x="1816262" y="1684404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D6726D3B-0600-4967-AB27-6EE2B9CE5EB4}"/>
                    </a:ext>
                  </a:extLst>
                </p:cNvPr>
                <p:cNvSpPr txBox="1"/>
                <p:nvPr/>
              </p:nvSpPr>
              <p:spPr>
                <a:xfrm>
                  <a:off x="1816262" y="2334367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0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A99085A7-6067-4D9E-9FD8-CC974FB610B1}"/>
                    </a:ext>
                  </a:extLst>
                </p:cNvPr>
                <p:cNvSpPr txBox="1"/>
                <p:nvPr/>
              </p:nvSpPr>
              <p:spPr>
                <a:xfrm>
                  <a:off x="1816262" y="2984330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B60ABD2-2919-4342-9B47-71D054BE6426}"/>
                    </a:ext>
                  </a:extLst>
                </p:cNvPr>
                <p:cNvSpPr txBox="1"/>
                <p:nvPr/>
              </p:nvSpPr>
              <p:spPr>
                <a:xfrm>
                  <a:off x="1816262" y="3634293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13F6967-DA03-4FC8-88E4-1D81974BFBE2}"/>
                    </a:ext>
                  </a:extLst>
                </p:cNvPr>
                <p:cNvSpPr txBox="1"/>
                <p:nvPr/>
              </p:nvSpPr>
              <p:spPr>
                <a:xfrm>
                  <a:off x="1255221" y="1218101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6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0D55003-F195-4259-BA1E-CFFE01DCB880}"/>
                    </a:ext>
                  </a:extLst>
                </p:cNvPr>
                <p:cNvSpPr txBox="1"/>
                <p:nvPr/>
              </p:nvSpPr>
              <p:spPr>
                <a:xfrm>
                  <a:off x="1480889" y="953356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5FF7739-1D36-4C1E-A602-8B027D46B72A}"/>
                    </a:ext>
                  </a:extLst>
                </p:cNvPr>
                <p:cNvSpPr txBox="1"/>
                <p:nvPr/>
              </p:nvSpPr>
              <p:spPr>
                <a:xfrm>
                  <a:off x="1706557" y="724578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8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15957D0-FD57-4880-BFD1-EFABE3F438BA}"/>
                    </a:ext>
                  </a:extLst>
                </p:cNvPr>
                <p:cNvSpPr txBox="1"/>
                <p:nvPr/>
              </p:nvSpPr>
              <p:spPr>
                <a:xfrm>
                  <a:off x="1923271" y="1218101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29F5839-DBA6-4452-BE9B-3B6EBB8BBE9C}"/>
                    </a:ext>
                  </a:extLst>
                </p:cNvPr>
                <p:cNvSpPr txBox="1"/>
                <p:nvPr/>
              </p:nvSpPr>
              <p:spPr>
                <a:xfrm>
                  <a:off x="2148939" y="953356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8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D72757B7-6F76-4AD2-B961-C8941D8CFD98}"/>
                    </a:ext>
                  </a:extLst>
                </p:cNvPr>
                <p:cNvSpPr txBox="1"/>
                <p:nvPr/>
              </p:nvSpPr>
              <p:spPr>
                <a:xfrm>
                  <a:off x="2374607" y="724578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0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E229DC1B-FFEE-49A6-B6F2-6127AFEA665B}"/>
                    </a:ext>
                  </a:extLst>
                </p:cNvPr>
                <p:cNvGrpSpPr/>
                <p:nvPr/>
              </p:nvGrpSpPr>
              <p:grpSpPr>
                <a:xfrm>
                  <a:off x="2265763" y="1568236"/>
                  <a:ext cx="296876" cy="2273863"/>
                  <a:chOff x="2265763" y="1568236"/>
                  <a:chExt cx="296876" cy="2273863"/>
                </a:xfrm>
              </p:grpSpPr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FE554430-234A-48EA-B3B1-84E91F542892}"/>
                      </a:ext>
                    </a:extLst>
                  </p:cNvPr>
                  <p:cNvSpPr txBox="1"/>
                  <p:nvPr/>
                </p:nvSpPr>
                <p:spPr>
                  <a:xfrm>
                    <a:off x="2265763" y="1568236"/>
                    <a:ext cx="29687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4</a:t>
                    </a:r>
                    <a:endParaRPr lang="ko-KR" altLang="en-US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770D4D5-2DA0-4C96-B1B8-ADA92EB35EC3}"/>
                      </a:ext>
                    </a:extLst>
                  </p:cNvPr>
                  <p:cNvSpPr txBox="1"/>
                  <p:nvPr/>
                </p:nvSpPr>
                <p:spPr>
                  <a:xfrm>
                    <a:off x="2265763" y="2218469"/>
                    <a:ext cx="29687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0</a:t>
                    </a:r>
                    <a:endParaRPr lang="ko-KR" altLang="en-US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7A33FCCD-0CC3-4D3F-921F-7627EC469044}"/>
                      </a:ext>
                    </a:extLst>
                  </p:cNvPr>
                  <p:cNvSpPr txBox="1"/>
                  <p:nvPr/>
                </p:nvSpPr>
                <p:spPr>
                  <a:xfrm>
                    <a:off x="2265763" y="2868702"/>
                    <a:ext cx="29687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4</a:t>
                    </a:r>
                    <a:endParaRPr lang="ko-KR" altLang="en-US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56C2E76D-7252-44F2-BB70-58FDAEC6223F}"/>
                      </a:ext>
                    </a:extLst>
                  </p:cNvPr>
                  <p:cNvSpPr txBox="1"/>
                  <p:nvPr/>
                </p:nvSpPr>
                <p:spPr>
                  <a:xfrm>
                    <a:off x="2265763" y="3518934"/>
                    <a:ext cx="29687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4</a:t>
                    </a:r>
                    <a:endParaRPr lang="ko-KR" altLang="en-US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9B7DC2E-4719-472A-B0D7-24F568BDEC35}"/>
                    </a:ext>
                  </a:extLst>
                </p:cNvPr>
                <p:cNvSpPr txBox="1"/>
                <p:nvPr/>
              </p:nvSpPr>
              <p:spPr>
                <a:xfrm>
                  <a:off x="2516808" y="1329955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8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38CD2C73-E90A-401D-B4D7-EACD1A27B6A3}"/>
                    </a:ext>
                  </a:extLst>
                </p:cNvPr>
                <p:cNvSpPr txBox="1"/>
                <p:nvPr/>
              </p:nvSpPr>
              <p:spPr>
                <a:xfrm>
                  <a:off x="2516808" y="1980188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6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AC8D5F35-F810-42E6-B0F8-936D947E1AAE}"/>
                    </a:ext>
                  </a:extLst>
                </p:cNvPr>
                <p:cNvSpPr txBox="1"/>
                <p:nvPr/>
              </p:nvSpPr>
              <p:spPr>
                <a:xfrm>
                  <a:off x="2516808" y="2630421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7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CE447C43-DC5C-48D8-BF6F-71D09F816926}"/>
                    </a:ext>
                  </a:extLst>
                </p:cNvPr>
                <p:cNvSpPr txBox="1"/>
                <p:nvPr/>
              </p:nvSpPr>
              <p:spPr>
                <a:xfrm>
                  <a:off x="2516808" y="3280653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9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9DB64111-9324-4C83-8ED8-50F6E0142FDF}"/>
                    </a:ext>
                  </a:extLst>
                </p:cNvPr>
                <p:cNvSpPr txBox="1"/>
                <p:nvPr/>
              </p:nvSpPr>
              <p:spPr>
                <a:xfrm>
                  <a:off x="2762329" y="1099561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0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719FBFA2-FE80-484C-9F13-F916865A4B41}"/>
                    </a:ext>
                  </a:extLst>
                </p:cNvPr>
                <p:cNvSpPr txBox="1"/>
                <p:nvPr/>
              </p:nvSpPr>
              <p:spPr>
                <a:xfrm>
                  <a:off x="2762329" y="1749794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9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5729304-8BDE-4EF3-A363-3870C77A397E}"/>
                    </a:ext>
                  </a:extLst>
                </p:cNvPr>
                <p:cNvSpPr txBox="1"/>
                <p:nvPr/>
              </p:nvSpPr>
              <p:spPr>
                <a:xfrm>
                  <a:off x="2762329" y="2400027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5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2051807-96F8-41A3-9765-EFDA6713EB2A}"/>
                    </a:ext>
                  </a:extLst>
                </p:cNvPr>
                <p:cNvSpPr txBox="1"/>
                <p:nvPr/>
              </p:nvSpPr>
              <p:spPr>
                <a:xfrm>
                  <a:off x="2762329" y="3050259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3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220" name="화살표: 아래쪽 219">
                <a:extLst>
                  <a:ext uri="{FF2B5EF4-FFF2-40B4-BE49-F238E27FC236}">
                    <a16:creationId xmlns:a16="http://schemas.microsoft.com/office/drawing/2014/main" id="{69E7C4B7-79F2-4FEB-A5F5-CE6EE9AB2325}"/>
                  </a:ext>
                </a:extLst>
              </p:cNvPr>
              <p:cNvSpPr/>
              <p:nvPr/>
            </p:nvSpPr>
            <p:spPr>
              <a:xfrm rot="13500000">
                <a:off x="2155983" y="252359"/>
                <a:ext cx="486856" cy="1498758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224" name="화살표: 아래쪽 223">
                <a:extLst>
                  <a:ext uri="{FF2B5EF4-FFF2-40B4-BE49-F238E27FC236}">
                    <a16:creationId xmlns:a16="http://schemas.microsoft.com/office/drawing/2014/main" id="{8BE2BB3B-223A-40F1-A1A5-FACC5EEA099D}"/>
                  </a:ext>
                </a:extLst>
              </p:cNvPr>
              <p:cNvSpPr/>
              <p:nvPr/>
            </p:nvSpPr>
            <p:spPr>
              <a:xfrm rot="13500000">
                <a:off x="1501094" y="252360"/>
                <a:ext cx="486856" cy="1498758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6070B918-9A1F-4340-8887-8FA7E588AB4B}"/>
                </a:ext>
              </a:extLst>
            </p:cNvPr>
            <p:cNvSpPr txBox="1"/>
            <p:nvPr/>
          </p:nvSpPr>
          <p:spPr>
            <a:xfrm>
              <a:off x="978602" y="-20202"/>
              <a:ext cx="2100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0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축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channel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367395F2-D0D9-4295-BF18-280165550037}"/>
              </a:ext>
            </a:extLst>
          </p:cNvPr>
          <p:cNvGrpSpPr/>
          <p:nvPr/>
        </p:nvGrpSpPr>
        <p:grpSpPr>
          <a:xfrm>
            <a:off x="4168414" y="-20202"/>
            <a:ext cx="2178653" cy="4444071"/>
            <a:chOff x="4628878" y="-20202"/>
            <a:chExt cx="2178653" cy="4444071"/>
          </a:xfrm>
        </p:grpSpPr>
        <p:grpSp>
          <p:nvGrpSpPr>
            <p:cNvPr id="308" name="그룹 307">
              <a:extLst>
                <a:ext uri="{FF2B5EF4-FFF2-40B4-BE49-F238E27FC236}">
                  <a16:creationId xmlns:a16="http://schemas.microsoft.com/office/drawing/2014/main" id="{749EED4F-9539-40A4-BB79-1787CED214C3}"/>
                </a:ext>
              </a:extLst>
            </p:cNvPr>
            <p:cNvGrpSpPr/>
            <p:nvPr/>
          </p:nvGrpSpPr>
          <p:grpSpPr>
            <a:xfrm>
              <a:off x="4628878" y="589893"/>
              <a:ext cx="2131358" cy="3833976"/>
              <a:chOff x="3653119" y="724578"/>
              <a:chExt cx="2131358" cy="3833976"/>
            </a:xfrm>
          </p:grpSpPr>
          <p:sp>
            <p:nvSpPr>
              <p:cNvPr id="235" name="화살표: 아래쪽 234">
                <a:extLst>
                  <a:ext uri="{FF2B5EF4-FFF2-40B4-BE49-F238E27FC236}">
                    <a16:creationId xmlns:a16="http://schemas.microsoft.com/office/drawing/2014/main" id="{50D03FF9-3F69-4F47-8C2E-74A8BF714C6E}"/>
                  </a:ext>
                </a:extLst>
              </p:cNvPr>
              <p:cNvSpPr/>
              <p:nvPr/>
            </p:nvSpPr>
            <p:spPr>
              <a:xfrm>
                <a:off x="5455371" y="1033181"/>
                <a:ext cx="329106" cy="2991971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234" name="화살표: 아래쪽 233">
                <a:extLst>
                  <a:ext uri="{FF2B5EF4-FFF2-40B4-BE49-F238E27FC236}">
                    <a16:creationId xmlns:a16="http://schemas.microsoft.com/office/drawing/2014/main" id="{7DCBC151-68EF-405E-A046-2B2C727894C5}"/>
                  </a:ext>
                </a:extLst>
              </p:cNvPr>
              <p:cNvSpPr/>
              <p:nvPr/>
            </p:nvSpPr>
            <p:spPr>
              <a:xfrm>
                <a:off x="5203263" y="1420908"/>
                <a:ext cx="329106" cy="2886456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231" name="화살표: 아래쪽 230">
                <a:extLst>
                  <a:ext uri="{FF2B5EF4-FFF2-40B4-BE49-F238E27FC236}">
                    <a16:creationId xmlns:a16="http://schemas.microsoft.com/office/drawing/2014/main" id="{70CC7E85-7391-4D61-AC4F-464723F7D0A8}"/>
                  </a:ext>
                </a:extLst>
              </p:cNvPr>
              <p:cNvSpPr/>
              <p:nvPr/>
            </p:nvSpPr>
            <p:spPr>
              <a:xfrm>
                <a:off x="4906967" y="1420907"/>
                <a:ext cx="366455" cy="3137647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FCC6EDF0-5C53-4A93-ADC7-D942E4641CC6}"/>
                  </a:ext>
                </a:extLst>
              </p:cNvPr>
              <p:cNvGrpSpPr/>
              <p:nvPr/>
            </p:nvGrpSpPr>
            <p:grpSpPr>
              <a:xfrm>
                <a:off x="3653119" y="724578"/>
                <a:ext cx="2095498" cy="3369452"/>
                <a:chOff x="963707" y="724578"/>
                <a:chExt cx="2095498" cy="3369452"/>
              </a:xfrm>
            </p:grpSpPr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BE9503E0-3D7E-4A4A-863A-8FF9ABE95455}"/>
                    </a:ext>
                  </a:extLst>
                </p:cNvPr>
                <p:cNvGrpSpPr/>
                <p:nvPr/>
              </p:nvGrpSpPr>
              <p:grpSpPr>
                <a:xfrm>
                  <a:off x="1452283" y="766482"/>
                  <a:ext cx="1559858" cy="2841813"/>
                  <a:chOff x="977153" y="1896035"/>
                  <a:chExt cx="1559858" cy="2841813"/>
                </a:xfrm>
              </p:grpSpPr>
              <p:sp>
                <p:nvSpPr>
                  <p:cNvPr id="152" name="정육면체 151">
                    <a:extLst>
                      <a:ext uri="{FF2B5EF4-FFF2-40B4-BE49-F238E27FC236}">
                        <a16:creationId xmlns:a16="http://schemas.microsoft.com/office/drawing/2014/main" id="{CA9367BF-C12D-4F19-8E2A-3F068CA3B8DA}"/>
                      </a:ext>
                    </a:extLst>
                  </p:cNvPr>
                  <p:cNvSpPr/>
                  <p:nvPr/>
                </p:nvSpPr>
                <p:spPr>
                  <a:xfrm>
                    <a:off x="977153" y="3859307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3" name="정육면체 152">
                    <a:extLst>
                      <a:ext uri="{FF2B5EF4-FFF2-40B4-BE49-F238E27FC236}">
                        <a16:creationId xmlns:a16="http://schemas.microsoft.com/office/drawing/2014/main" id="{823D5BCE-E85F-4503-B07A-A5B1661BFC3E}"/>
                      </a:ext>
                    </a:extLst>
                  </p:cNvPr>
                  <p:cNvSpPr/>
                  <p:nvPr/>
                </p:nvSpPr>
                <p:spPr>
                  <a:xfrm>
                    <a:off x="1658470" y="3859307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4" name="정육면체 153">
                    <a:extLst>
                      <a:ext uri="{FF2B5EF4-FFF2-40B4-BE49-F238E27FC236}">
                        <a16:creationId xmlns:a16="http://schemas.microsoft.com/office/drawing/2014/main" id="{A78A4830-B3CA-43FE-A1F6-177292E4B7EC}"/>
                      </a:ext>
                    </a:extLst>
                  </p:cNvPr>
                  <p:cNvSpPr/>
                  <p:nvPr/>
                </p:nvSpPr>
                <p:spPr>
                  <a:xfrm>
                    <a:off x="977153" y="3204883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5" name="정육면체 154">
                    <a:extLst>
                      <a:ext uri="{FF2B5EF4-FFF2-40B4-BE49-F238E27FC236}">
                        <a16:creationId xmlns:a16="http://schemas.microsoft.com/office/drawing/2014/main" id="{C608C8E8-7514-4E87-9B8C-70BE1CA0DBFD}"/>
                      </a:ext>
                    </a:extLst>
                  </p:cNvPr>
                  <p:cNvSpPr/>
                  <p:nvPr/>
                </p:nvSpPr>
                <p:spPr>
                  <a:xfrm>
                    <a:off x="1658470" y="3204883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6" name="정육면체 155">
                    <a:extLst>
                      <a:ext uri="{FF2B5EF4-FFF2-40B4-BE49-F238E27FC236}">
                        <a16:creationId xmlns:a16="http://schemas.microsoft.com/office/drawing/2014/main" id="{B0CADE90-B805-4F60-9CA5-C92649BC2BC7}"/>
                      </a:ext>
                    </a:extLst>
                  </p:cNvPr>
                  <p:cNvSpPr/>
                  <p:nvPr/>
                </p:nvSpPr>
                <p:spPr>
                  <a:xfrm>
                    <a:off x="977153" y="2550459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7" name="정육면체 156">
                    <a:extLst>
                      <a:ext uri="{FF2B5EF4-FFF2-40B4-BE49-F238E27FC236}">
                        <a16:creationId xmlns:a16="http://schemas.microsoft.com/office/drawing/2014/main" id="{E2AD4425-1700-4F39-BF52-C47A2972D51F}"/>
                      </a:ext>
                    </a:extLst>
                  </p:cNvPr>
                  <p:cNvSpPr/>
                  <p:nvPr/>
                </p:nvSpPr>
                <p:spPr>
                  <a:xfrm>
                    <a:off x="1658470" y="2550459"/>
                    <a:ext cx="878541" cy="878541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8" name="정육면체 157">
                    <a:extLst>
                      <a:ext uri="{FF2B5EF4-FFF2-40B4-BE49-F238E27FC236}">
                        <a16:creationId xmlns:a16="http://schemas.microsoft.com/office/drawing/2014/main" id="{6301A97D-FE12-4BDB-93B8-67DD3858280D}"/>
                      </a:ext>
                    </a:extLst>
                  </p:cNvPr>
                  <p:cNvSpPr/>
                  <p:nvPr/>
                </p:nvSpPr>
                <p:spPr>
                  <a:xfrm>
                    <a:off x="977153" y="1896035"/>
                    <a:ext cx="878541" cy="878541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9" name="정육면체 158">
                    <a:extLst>
                      <a:ext uri="{FF2B5EF4-FFF2-40B4-BE49-F238E27FC236}">
                        <a16:creationId xmlns:a16="http://schemas.microsoft.com/office/drawing/2014/main" id="{400517F5-3D0B-4D68-94FA-A60DB3F3E7F4}"/>
                      </a:ext>
                    </a:extLst>
                  </p:cNvPr>
                  <p:cNvSpPr/>
                  <p:nvPr/>
                </p:nvSpPr>
                <p:spPr>
                  <a:xfrm>
                    <a:off x="1658470" y="1896035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08" name="그룹 107">
                  <a:extLst>
                    <a:ext uri="{FF2B5EF4-FFF2-40B4-BE49-F238E27FC236}">
                      <a16:creationId xmlns:a16="http://schemas.microsoft.com/office/drawing/2014/main" id="{411CB9FC-AD73-49C3-943E-C17C415550D3}"/>
                    </a:ext>
                  </a:extLst>
                </p:cNvPr>
                <p:cNvGrpSpPr/>
                <p:nvPr/>
              </p:nvGrpSpPr>
              <p:grpSpPr>
                <a:xfrm>
                  <a:off x="1207995" y="1005839"/>
                  <a:ext cx="1559858" cy="2841813"/>
                  <a:chOff x="977153" y="1896035"/>
                  <a:chExt cx="1559858" cy="2841813"/>
                </a:xfrm>
              </p:grpSpPr>
              <p:sp>
                <p:nvSpPr>
                  <p:cNvPr id="144" name="정육면체 143">
                    <a:extLst>
                      <a:ext uri="{FF2B5EF4-FFF2-40B4-BE49-F238E27FC236}">
                        <a16:creationId xmlns:a16="http://schemas.microsoft.com/office/drawing/2014/main" id="{EAA0809D-25C4-4FFD-9511-D6A2932DB8DF}"/>
                      </a:ext>
                    </a:extLst>
                  </p:cNvPr>
                  <p:cNvSpPr/>
                  <p:nvPr/>
                </p:nvSpPr>
                <p:spPr>
                  <a:xfrm>
                    <a:off x="977153" y="3859307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45" name="정육면체 144">
                    <a:extLst>
                      <a:ext uri="{FF2B5EF4-FFF2-40B4-BE49-F238E27FC236}">
                        <a16:creationId xmlns:a16="http://schemas.microsoft.com/office/drawing/2014/main" id="{B4503236-4797-4A0E-9F2E-C03F3D4E1442}"/>
                      </a:ext>
                    </a:extLst>
                  </p:cNvPr>
                  <p:cNvSpPr/>
                  <p:nvPr/>
                </p:nvSpPr>
                <p:spPr>
                  <a:xfrm>
                    <a:off x="1658470" y="3859307"/>
                    <a:ext cx="878541" cy="878541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46" name="정육면체 145">
                    <a:extLst>
                      <a:ext uri="{FF2B5EF4-FFF2-40B4-BE49-F238E27FC236}">
                        <a16:creationId xmlns:a16="http://schemas.microsoft.com/office/drawing/2014/main" id="{1B0DE0A8-9E14-4D91-8664-2A94A150054C}"/>
                      </a:ext>
                    </a:extLst>
                  </p:cNvPr>
                  <p:cNvSpPr/>
                  <p:nvPr/>
                </p:nvSpPr>
                <p:spPr>
                  <a:xfrm>
                    <a:off x="977153" y="3204883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47" name="정육면체 146">
                    <a:extLst>
                      <a:ext uri="{FF2B5EF4-FFF2-40B4-BE49-F238E27FC236}">
                        <a16:creationId xmlns:a16="http://schemas.microsoft.com/office/drawing/2014/main" id="{149E3034-A0B8-4CD2-AE56-2AD63DAE9F6F}"/>
                      </a:ext>
                    </a:extLst>
                  </p:cNvPr>
                  <p:cNvSpPr/>
                  <p:nvPr/>
                </p:nvSpPr>
                <p:spPr>
                  <a:xfrm>
                    <a:off x="1658470" y="3204883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48" name="정육면체 147">
                    <a:extLst>
                      <a:ext uri="{FF2B5EF4-FFF2-40B4-BE49-F238E27FC236}">
                        <a16:creationId xmlns:a16="http://schemas.microsoft.com/office/drawing/2014/main" id="{FB621AB1-181D-43B4-BA24-5400D468C00E}"/>
                      </a:ext>
                    </a:extLst>
                  </p:cNvPr>
                  <p:cNvSpPr/>
                  <p:nvPr/>
                </p:nvSpPr>
                <p:spPr>
                  <a:xfrm>
                    <a:off x="977153" y="2550459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49" name="정육면체 148">
                    <a:extLst>
                      <a:ext uri="{FF2B5EF4-FFF2-40B4-BE49-F238E27FC236}">
                        <a16:creationId xmlns:a16="http://schemas.microsoft.com/office/drawing/2014/main" id="{6E7A503F-4C76-4EA5-A666-D45ED81E4DCD}"/>
                      </a:ext>
                    </a:extLst>
                  </p:cNvPr>
                  <p:cNvSpPr/>
                  <p:nvPr/>
                </p:nvSpPr>
                <p:spPr>
                  <a:xfrm>
                    <a:off x="1658470" y="2550459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0" name="정육면체 149">
                    <a:extLst>
                      <a:ext uri="{FF2B5EF4-FFF2-40B4-BE49-F238E27FC236}">
                        <a16:creationId xmlns:a16="http://schemas.microsoft.com/office/drawing/2014/main" id="{C840FFCB-7E8E-4A3A-A289-2BEEE5F923D2}"/>
                      </a:ext>
                    </a:extLst>
                  </p:cNvPr>
                  <p:cNvSpPr/>
                  <p:nvPr/>
                </p:nvSpPr>
                <p:spPr>
                  <a:xfrm>
                    <a:off x="977153" y="1896035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51" name="정육면체 150">
                    <a:extLst>
                      <a:ext uri="{FF2B5EF4-FFF2-40B4-BE49-F238E27FC236}">
                        <a16:creationId xmlns:a16="http://schemas.microsoft.com/office/drawing/2014/main" id="{20881EEC-8D93-4EA0-B763-9A92A8906952}"/>
                      </a:ext>
                    </a:extLst>
                  </p:cNvPr>
                  <p:cNvSpPr/>
                  <p:nvPr/>
                </p:nvSpPr>
                <p:spPr>
                  <a:xfrm>
                    <a:off x="1658470" y="1896035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9" name="정육면체 108">
                  <a:extLst>
                    <a:ext uri="{FF2B5EF4-FFF2-40B4-BE49-F238E27FC236}">
                      <a16:creationId xmlns:a16="http://schemas.microsoft.com/office/drawing/2014/main" id="{086B9AE8-FB23-43A1-81EB-45BE54C1103D}"/>
                    </a:ext>
                  </a:extLst>
                </p:cNvPr>
                <p:cNvSpPr/>
                <p:nvPr/>
              </p:nvSpPr>
              <p:spPr>
                <a:xfrm>
                  <a:off x="963707" y="3215489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0" name="정육면체 109">
                  <a:extLst>
                    <a:ext uri="{FF2B5EF4-FFF2-40B4-BE49-F238E27FC236}">
                      <a16:creationId xmlns:a16="http://schemas.microsoft.com/office/drawing/2014/main" id="{88142B5A-A095-4898-BA4E-8C2ED69A4B6B}"/>
                    </a:ext>
                  </a:extLst>
                </p:cNvPr>
                <p:cNvSpPr/>
                <p:nvPr/>
              </p:nvSpPr>
              <p:spPr>
                <a:xfrm>
                  <a:off x="1645024" y="3215489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1" name="정육면체 110">
                  <a:extLst>
                    <a:ext uri="{FF2B5EF4-FFF2-40B4-BE49-F238E27FC236}">
                      <a16:creationId xmlns:a16="http://schemas.microsoft.com/office/drawing/2014/main" id="{444308F2-38CE-4282-A5A2-3700511BA60E}"/>
                    </a:ext>
                  </a:extLst>
                </p:cNvPr>
                <p:cNvSpPr/>
                <p:nvPr/>
              </p:nvSpPr>
              <p:spPr>
                <a:xfrm>
                  <a:off x="963707" y="2561065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2" name="정육면체 111">
                  <a:extLst>
                    <a:ext uri="{FF2B5EF4-FFF2-40B4-BE49-F238E27FC236}">
                      <a16:creationId xmlns:a16="http://schemas.microsoft.com/office/drawing/2014/main" id="{6E65A8B7-0290-4A98-85F5-AE980C272BD5}"/>
                    </a:ext>
                  </a:extLst>
                </p:cNvPr>
                <p:cNvSpPr/>
                <p:nvPr/>
              </p:nvSpPr>
              <p:spPr>
                <a:xfrm>
                  <a:off x="1645024" y="2561065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3" name="정육면체 112">
                  <a:extLst>
                    <a:ext uri="{FF2B5EF4-FFF2-40B4-BE49-F238E27FC236}">
                      <a16:creationId xmlns:a16="http://schemas.microsoft.com/office/drawing/2014/main" id="{C4954683-6A32-4474-AE78-0FCF3F022E42}"/>
                    </a:ext>
                  </a:extLst>
                </p:cNvPr>
                <p:cNvSpPr/>
                <p:nvPr/>
              </p:nvSpPr>
              <p:spPr>
                <a:xfrm>
                  <a:off x="963707" y="1906641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4" name="정육면체 113">
                  <a:extLst>
                    <a:ext uri="{FF2B5EF4-FFF2-40B4-BE49-F238E27FC236}">
                      <a16:creationId xmlns:a16="http://schemas.microsoft.com/office/drawing/2014/main" id="{4C677F2A-C617-4EEE-B9B9-8A09D50CBE66}"/>
                    </a:ext>
                  </a:extLst>
                </p:cNvPr>
                <p:cNvSpPr/>
                <p:nvPr/>
              </p:nvSpPr>
              <p:spPr>
                <a:xfrm>
                  <a:off x="1645024" y="1906641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5" name="정육면체 114">
                  <a:extLst>
                    <a:ext uri="{FF2B5EF4-FFF2-40B4-BE49-F238E27FC236}">
                      <a16:creationId xmlns:a16="http://schemas.microsoft.com/office/drawing/2014/main" id="{DE4DBC91-F816-4AC0-8709-2C21E5BCCF40}"/>
                    </a:ext>
                  </a:extLst>
                </p:cNvPr>
                <p:cNvSpPr/>
                <p:nvPr/>
              </p:nvSpPr>
              <p:spPr>
                <a:xfrm>
                  <a:off x="963707" y="1252217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116" name="정육면체 115">
                  <a:extLst>
                    <a:ext uri="{FF2B5EF4-FFF2-40B4-BE49-F238E27FC236}">
                      <a16:creationId xmlns:a16="http://schemas.microsoft.com/office/drawing/2014/main" id="{5445CBD4-4874-46FE-9B5D-42CB3390093C}"/>
                    </a:ext>
                  </a:extLst>
                </p:cNvPr>
                <p:cNvSpPr/>
                <p:nvPr/>
              </p:nvSpPr>
              <p:spPr>
                <a:xfrm>
                  <a:off x="1645024" y="1252217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230B868-8CF4-4D2C-B01F-B81369595CC1}"/>
                    </a:ext>
                  </a:extLst>
                </p:cNvPr>
                <p:cNvSpPr txBox="1"/>
                <p:nvPr/>
              </p:nvSpPr>
              <p:spPr>
                <a:xfrm>
                  <a:off x="1134945" y="1684404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6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AEED086-1F75-475B-B932-596B40588779}"/>
                    </a:ext>
                  </a:extLst>
                </p:cNvPr>
                <p:cNvSpPr txBox="1"/>
                <p:nvPr/>
              </p:nvSpPr>
              <p:spPr>
                <a:xfrm>
                  <a:off x="1134945" y="2334367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8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C014B8D4-A69B-4F7F-ACC2-3B5CED455976}"/>
                    </a:ext>
                  </a:extLst>
                </p:cNvPr>
                <p:cNvSpPr txBox="1"/>
                <p:nvPr/>
              </p:nvSpPr>
              <p:spPr>
                <a:xfrm>
                  <a:off x="1134945" y="2984330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8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A9DC9754-2E01-4FDD-B93D-C2A02C9CC674}"/>
                    </a:ext>
                  </a:extLst>
                </p:cNvPr>
                <p:cNvSpPr txBox="1"/>
                <p:nvPr/>
              </p:nvSpPr>
              <p:spPr>
                <a:xfrm>
                  <a:off x="1134945" y="3634293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238A0BEE-FE37-4F12-A22B-BE9DD93AEDC9}"/>
                    </a:ext>
                  </a:extLst>
                </p:cNvPr>
                <p:cNvSpPr txBox="1"/>
                <p:nvPr/>
              </p:nvSpPr>
              <p:spPr>
                <a:xfrm>
                  <a:off x="1816262" y="1684404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EACE5158-17C9-435D-B9AF-26452256C241}"/>
                    </a:ext>
                  </a:extLst>
                </p:cNvPr>
                <p:cNvSpPr txBox="1"/>
                <p:nvPr/>
              </p:nvSpPr>
              <p:spPr>
                <a:xfrm>
                  <a:off x="1816262" y="2334367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0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A480CC65-5867-49EB-A7CD-5B94CC8FBA32}"/>
                    </a:ext>
                  </a:extLst>
                </p:cNvPr>
                <p:cNvSpPr txBox="1"/>
                <p:nvPr/>
              </p:nvSpPr>
              <p:spPr>
                <a:xfrm>
                  <a:off x="1816262" y="2984330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01273353-7EAA-4783-AE53-8F0A0D13B8C1}"/>
                    </a:ext>
                  </a:extLst>
                </p:cNvPr>
                <p:cNvSpPr txBox="1"/>
                <p:nvPr/>
              </p:nvSpPr>
              <p:spPr>
                <a:xfrm>
                  <a:off x="1816262" y="3634293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7B57883-7C22-4DE2-A5DA-BFD65382F0FC}"/>
                    </a:ext>
                  </a:extLst>
                </p:cNvPr>
                <p:cNvSpPr txBox="1"/>
                <p:nvPr/>
              </p:nvSpPr>
              <p:spPr>
                <a:xfrm>
                  <a:off x="1255221" y="1218101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6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F01C7E53-ADBC-47FA-838F-02DB701E8F7E}"/>
                    </a:ext>
                  </a:extLst>
                </p:cNvPr>
                <p:cNvSpPr txBox="1"/>
                <p:nvPr/>
              </p:nvSpPr>
              <p:spPr>
                <a:xfrm>
                  <a:off x="1480889" y="953356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CB3A118F-0585-4C2E-9026-DA968CCE537A}"/>
                    </a:ext>
                  </a:extLst>
                </p:cNvPr>
                <p:cNvSpPr txBox="1"/>
                <p:nvPr/>
              </p:nvSpPr>
              <p:spPr>
                <a:xfrm>
                  <a:off x="1706557" y="724578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8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7BB3BECB-7FFC-4932-BD8B-91BA7C53ED75}"/>
                    </a:ext>
                  </a:extLst>
                </p:cNvPr>
                <p:cNvSpPr txBox="1"/>
                <p:nvPr/>
              </p:nvSpPr>
              <p:spPr>
                <a:xfrm>
                  <a:off x="1923271" y="1218101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1AA9F68E-9504-4F72-8321-6E1223D22C9F}"/>
                    </a:ext>
                  </a:extLst>
                </p:cNvPr>
                <p:cNvSpPr txBox="1"/>
                <p:nvPr/>
              </p:nvSpPr>
              <p:spPr>
                <a:xfrm>
                  <a:off x="2148939" y="953356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8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6334FF04-30EB-4290-A4D4-3300D16FF4DE}"/>
                    </a:ext>
                  </a:extLst>
                </p:cNvPr>
                <p:cNvSpPr txBox="1"/>
                <p:nvPr/>
              </p:nvSpPr>
              <p:spPr>
                <a:xfrm>
                  <a:off x="2374607" y="724578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0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131" name="그룹 130">
                  <a:extLst>
                    <a:ext uri="{FF2B5EF4-FFF2-40B4-BE49-F238E27FC236}">
                      <a16:creationId xmlns:a16="http://schemas.microsoft.com/office/drawing/2014/main" id="{3C9A27FB-1566-4DFF-8F07-3FFE3A21B9C8}"/>
                    </a:ext>
                  </a:extLst>
                </p:cNvPr>
                <p:cNvGrpSpPr/>
                <p:nvPr/>
              </p:nvGrpSpPr>
              <p:grpSpPr>
                <a:xfrm>
                  <a:off x="2265763" y="1568236"/>
                  <a:ext cx="296876" cy="2273863"/>
                  <a:chOff x="2265763" y="1568236"/>
                  <a:chExt cx="296876" cy="2273863"/>
                </a:xfrm>
              </p:grpSpPr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EE05C591-53E1-42F1-8D6C-94F9F7FE3FCD}"/>
                      </a:ext>
                    </a:extLst>
                  </p:cNvPr>
                  <p:cNvSpPr txBox="1"/>
                  <p:nvPr/>
                </p:nvSpPr>
                <p:spPr>
                  <a:xfrm>
                    <a:off x="2265763" y="1568236"/>
                    <a:ext cx="29687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4</a:t>
                    </a:r>
                    <a:endParaRPr lang="ko-KR" altLang="en-US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AE78CAA0-91CA-491E-B55B-7925E2E70C83}"/>
                      </a:ext>
                    </a:extLst>
                  </p:cNvPr>
                  <p:cNvSpPr txBox="1"/>
                  <p:nvPr/>
                </p:nvSpPr>
                <p:spPr>
                  <a:xfrm>
                    <a:off x="2265763" y="2218469"/>
                    <a:ext cx="29687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0</a:t>
                    </a:r>
                    <a:endParaRPr lang="ko-KR" altLang="en-US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6927D6B9-352B-45AB-90A4-0A68F8372870}"/>
                      </a:ext>
                    </a:extLst>
                  </p:cNvPr>
                  <p:cNvSpPr txBox="1"/>
                  <p:nvPr/>
                </p:nvSpPr>
                <p:spPr>
                  <a:xfrm>
                    <a:off x="2265763" y="2868702"/>
                    <a:ext cx="29687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4</a:t>
                    </a:r>
                    <a:endParaRPr lang="ko-KR" altLang="en-US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9FE668EA-D09D-4812-A398-D99BC7F87B75}"/>
                      </a:ext>
                    </a:extLst>
                  </p:cNvPr>
                  <p:cNvSpPr txBox="1"/>
                  <p:nvPr/>
                </p:nvSpPr>
                <p:spPr>
                  <a:xfrm>
                    <a:off x="2265763" y="3518934"/>
                    <a:ext cx="29687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4</a:t>
                    </a:r>
                    <a:endParaRPr lang="ko-KR" altLang="en-US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2F540650-D910-4ED2-89AC-15EC31816927}"/>
                    </a:ext>
                  </a:extLst>
                </p:cNvPr>
                <p:cNvSpPr txBox="1"/>
                <p:nvPr/>
              </p:nvSpPr>
              <p:spPr>
                <a:xfrm>
                  <a:off x="2516808" y="1329955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8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945318EC-18EC-436F-AE33-198CBAEBF1D2}"/>
                    </a:ext>
                  </a:extLst>
                </p:cNvPr>
                <p:cNvSpPr txBox="1"/>
                <p:nvPr/>
              </p:nvSpPr>
              <p:spPr>
                <a:xfrm>
                  <a:off x="2516808" y="1980188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6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E8500C64-B905-4363-9984-683A008250AC}"/>
                    </a:ext>
                  </a:extLst>
                </p:cNvPr>
                <p:cNvSpPr txBox="1"/>
                <p:nvPr/>
              </p:nvSpPr>
              <p:spPr>
                <a:xfrm>
                  <a:off x="2516808" y="2630421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7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AA4A486-54BF-4149-BB2B-560BEF19C0ED}"/>
                    </a:ext>
                  </a:extLst>
                </p:cNvPr>
                <p:cNvSpPr txBox="1"/>
                <p:nvPr/>
              </p:nvSpPr>
              <p:spPr>
                <a:xfrm>
                  <a:off x="2516808" y="3280653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9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725F8869-04F7-4400-9B75-DD30BD1C7B0F}"/>
                    </a:ext>
                  </a:extLst>
                </p:cNvPr>
                <p:cNvSpPr txBox="1"/>
                <p:nvPr/>
              </p:nvSpPr>
              <p:spPr>
                <a:xfrm>
                  <a:off x="2762329" y="1099561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0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4EDADF8-B391-4B5B-9962-92D5EE40A2FD}"/>
                    </a:ext>
                  </a:extLst>
                </p:cNvPr>
                <p:cNvSpPr txBox="1"/>
                <p:nvPr/>
              </p:nvSpPr>
              <p:spPr>
                <a:xfrm>
                  <a:off x="2762329" y="1749794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9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C4090388-1C32-4363-AEA5-0C6AA1E60268}"/>
                    </a:ext>
                  </a:extLst>
                </p:cNvPr>
                <p:cNvSpPr txBox="1"/>
                <p:nvPr/>
              </p:nvSpPr>
              <p:spPr>
                <a:xfrm>
                  <a:off x="2762329" y="2400027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5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E2409524-A5D1-4BFB-878F-EDC9EE55B88D}"/>
                    </a:ext>
                  </a:extLst>
                </p:cNvPr>
                <p:cNvSpPr txBox="1"/>
                <p:nvPr/>
              </p:nvSpPr>
              <p:spPr>
                <a:xfrm>
                  <a:off x="2762329" y="3050259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3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229" name="화살표: 아래쪽 228">
                <a:extLst>
                  <a:ext uri="{FF2B5EF4-FFF2-40B4-BE49-F238E27FC236}">
                    <a16:creationId xmlns:a16="http://schemas.microsoft.com/office/drawing/2014/main" id="{CE07E318-52FC-4DFC-9E52-C1DF39D0F506}"/>
                  </a:ext>
                </a:extLst>
              </p:cNvPr>
              <p:cNvSpPr/>
              <p:nvPr/>
            </p:nvSpPr>
            <p:spPr>
              <a:xfrm>
                <a:off x="4387461" y="1580159"/>
                <a:ext cx="486856" cy="2830476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230" name="화살표: 아래쪽 229">
                <a:extLst>
                  <a:ext uri="{FF2B5EF4-FFF2-40B4-BE49-F238E27FC236}">
                    <a16:creationId xmlns:a16="http://schemas.microsoft.com/office/drawing/2014/main" id="{F8A503CB-ED80-4D04-9DBB-206C4D316108}"/>
                  </a:ext>
                </a:extLst>
              </p:cNvPr>
              <p:cNvSpPr/>
              <p:nvPr/>
            </p:nvSpPr>
            <p:spPr>
              <a:xfrm>
                <a:off x="3723837" y="1580159"/>
                <a:ext cx="486856" cy="2830476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8A12E578-AAA5-4271-A564-C2968D6D5A1A}"/>
                </a:ext>
              </a:extLst>
            </p:cNvPr>
            <p:cNvSpPr txBox="1"/>
            <p:nvPr/>
          </p:nvSpPr>
          <p:spPr>
            <a:xfrm>
              <a:off x="4857958" y="-20202"/>
              <a:ext cx="1949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축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height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17" name="그룹 316">
            <a:extLst>
              <a:ext uri="{FF2B5EF4-FFF2-40B4-BE49-F238E27FC236}">
                <a16:creationId xmlns:a16="http://schemas.microsoft.com/office/drawing/2014/main" id="{AEF62C81-B8E1-416A-A71F-5906E3897E3C}"/>
              </a:ext>
            </a:extLst>
          </p:cNvPr>
          <p:cNvGrpSpPr/>
          <p:nvPr/>
        </p:nvGrpSpPr>
        <p:grpSpPr>
          <a:xfrm>
            <a:off x="7270145" y="-20202"/>
            <a:ext cx="2436485" cy="4211809"/>
            <a:chOff x="8191072" y="-20202"/>
            <a:chExt cx="2436485" cy="4211809"/>
          </a:xfrm>
        </p:grpSpPr>
        <p:grpSp>
          <p:nvGrpSpPr>
            <p:cNvPr id="309" name="그룹 308">
              <a:extLst>
                <a:ext uri="{FF2B5EF4-FFF2-40B4-BE49-F238E27FC236}">
                  <a16:creationId xmlns:a16="http://schemas.microsoft.com/office/drawing/2014/main" id="{68B19DEA-D22F-4F76-B48E-3FEB42FB8C75}"/>
                </a:ext>
              </a:extLst>
            </p:cNvPr>
            <p:cNvGrpSpPr/>
            <p:nvPr/>
          </p:nvGrpSpPr>
          <p:grpSpPr>
            <a:xfrm>
              <a:off x="8191072" y="822155"/>
              <a:ext cx="2436485" cy="3369452"/>
              <a:chOff x="6555281" y="724578"/>
              <a:chExt cx="2436485" cy="3369452"/>
            </a:xfrm>
          </p:grpSpPr>
          <p:sp>
            <p:nvSpPr>
              <p:cNvPr id="295" name="화살표: 아래쪽 294">
                <a:extLst>
                  <a:ext uri="{FF2B5EF4-FFF2-40B4-BE49-F238E27FC236}">
                    <a16:creationId xmlns:a16="http://schemas.microsoft.com/office/drawing/2014/main" id="{4844D3B8-15A2-4C5B-868C-0953E2E6882F}"/>
                  </a:ext>
                </a:extLst>
              </p:cNvPr>
              <p:cNvSpPr/>
              <p:nvPr/>
            </p:nvSpPr>
            <p:spPr>
              <a:xfrm rot="16200000">
                <a:off x="7937209" y="1027556"/>
                <a:ext cx="486856" cy="1622258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296" name="화살표: 아래쪽 295">
                <a:extLst>
                  <a:ext uri="{FF2B5EF4-FFF2-40B4-BE49-F238E27FC236}">
                    <a16:creationId xmlns:a16="http://schemas.microsoft.com/office/drawing/2014/main" id="{C8C42F03-2C0C-42BF-A4E2-490292200C79}"/>
                  </a:ext>
                </a:extLst>
              </p:cNvPr>
              <p:cNvSpPr/>
              <p:nvPr/>
            </p:nvSpPr>
            <p:spPr>
              <a:xfrm rot="16200000">
                <a:off x="7937209" y="1663995"/>
                <a:ext cx="486856" cy="1622258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297" name="화살표: 아래쪽 296">
                <a:extLst>
                  <a:ext uri="{FF2B5EF4-FFF2-40B4-BE49-F238E27FC236}">
                    <a16:creationId xmlns:a16="http://schemas.microsoft.com/office/drawing/2014/main" id="{4CF69BFE-3083-4DF2-93F2-A3227E677661}"/>
                  </a:ext>
                </a:extLst>
              </p:cNvPr>
              <p:cNvSpPr/>
              <p:nvPr/>
            </p:nvSpPr>
            <p:spPr>
              <a:xfrm rot="16200000">
                <a:off x="7937209" y="2316529"/>
                <a:ext cx="486856" cy="1622258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294" name="화살표: 아래쪽 293">
                <a:extLst>
                  <a:ext uri="{FF2B5EF4-FFF2-40B4-BE49-F238E27FC236}">
                    <a16:creationId xmlns:a16="http://schemas.microsoft.com/office/drawing/2014/main" id="{BF2BC4D7-4D5C-4C93-9AC6-10E9AA41D505}"/>
                  </a:ext>
                </a:extLst>
              </p:cNvPr>
              <p:cNvSpPr/>
              <p:nvPr/>
            </p:nvSpPr>
            <p:spPr>
              <a:xfrm rot="16200000">
                <a:off x="7937209" y="344497"/>
                <a:ext cx="486856" cy="1622258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5A0A9067-0371-4BE4-B22D-18B3E09180D5}"/>
                  </a:ext>
                </a:extLst>
              </p:cNvPr>
              <p:cNvGrpSpPr/>
              <p:nvPr/>
            </p:nvGrpSpPr>
            <p:grpSpPr>
              <a:xfrm>
                <a:off x="6555281" y="724578"/>
                <a:ext cx="2095498" cy="3369452"/>
                <a:chOff x="963707" y="724578"/>
                <a:chExt cx="2095498" cy="3369452"/>
              </a:xfrm>
            </p:grpSpPr>
            <p:grpSp>
              <p:nvGrpSpPr>
                <p:cNvPr id="161" name="그룹 160">
                  <a:extLst>
                    <a:ext uri="{FF2B5EF4-FFF2-40B4-BE49-F238E27FC236}">
                      <a16:creationId xmlns:a16="http://schemas.microsoft.com/office/drawing/2014/main" id="{F4DD606C-2062-4C19-B969-D699FDC79F1B}"/>
                    </a:ext>
                  </a:extLst>
                </p:cNvPr>
                <p:cNvGrpSpPr/>
                <p:nvPr/>
              </p:nvGrpSpPr>
              <p:grpSpPr>
                <a:xfrm>
                  <a:off x="1452283" y="766482"/>
                  <a:ext cx="1559858" cy="2841813"/>
                  <a:chOff x="977153" y="1896035"/>
                  <a:chExt cx="1559858" cy="2841813"/>
                </a:xfrm>
              </p:grpSpPr>
              <p:sp>
                <p:nvSpPr>
                  <p:cNvPr id="206" name="정육면체 205">
                    <a:extLst>
                      <a:ext uri="{FF2B5EF4-FFF2-40B4-BE49-F238E27FC236}">
                        <a16:creationId xmlns:a16="http://schemas.microsoft.com/office/drawing/2014/main" id="{7F469290-2EEB-4EEC-A67D-C38DC3016979}"/>
                      </a:ext>
                    </a:extLst>
                  </p:cNvPr>
                  <p:cNvSpPr/>
                  <p:nvPr/>
                </p:nvSpPr>
                <p:spPr>
                  <a:xfrm>
                    <a:off x="977153" y="3859307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7" name="정육면체 206">
                    <a:extLst>
                      <a:ext uri="{FF2B5EF4-FFF2-40B4-BE49-F238E27FC236}">
                        <a16:creationId xmlns:a16="http://schemas.microsoft.com/office/drawing/2014/main" id="{0229E914-DE4B-43A7-A5AB-CFC61C042ED4}"/>
                      </a:ext>
                    </a:extLst>
                  </p:cNvPr>
                  <p:cNvSpPr/>
                  <p:nvPr/>
                </p:nvSpPr>
                <p:spPr>
                  <a:xfrm>
                    <a:off x="1658470" y="3859307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8" name="정육면체 207">
                    <a:extLst>
                      <a:ext uri="{FF2B5EF4-FFF2-40B4-BE49-F238E27FC236}">
                        <a16:creationId xmlns:a16="http://schemas.microsoft.com/office/drawing/2014/main" id="{F0041EB1-B469-448C-8C6A-80E034B108A7}"/>
                      </a:ext>
                    </a:extLst>
                  </p:cNvPr>
                  <p:cNvSpPr/>
                  <p:nvPr/>
                </p:nvSpPr>
                <p:spPr>
                  <a:xfrm>
                    <a:off x="977153" y="3204883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9" name="정육면체 208">
                    <a:extLst>
                      <a:ext uri="{FF2B5EF4-FFF2-40B4-BE49-F238E27FC236}">
                        <a16:creationId xmlns:a16="http://schemas.microsoft.com/office/drawing/2014/main" id="{C7EF6FC2-C2FD-4A58-8168-E37064526E3F}"/>
                      </a:ext>
                    </a:extLst>
                  </p:cNvPr>
                  <p:cNvSpPr/>
                  <p:nvPr/>
                </p:nvSpPr>
                <p:spPr>
                  <a:xfrm>
                    <a:off x="1658470" y="3204883"/>
                    <a:ext cx="878541" cy="878541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10" name="정육면체 209">
                    <a:extLst>
                      <a:ext uri="{FF2B5EF4-FFF2-40B4-BE49-F238E27FC236}">
                        <a16:creationId xmlns:a16="http://schemas.microsoft.com/office/drawing/2014/main" id="{808C52EF-CAA7-4794-8A87-0251D378E579}"/>
                      </a:ext>
                    </a:extLst>
                  </p:cNvPr>
                  <p:cNvSpPr/>
                  <p:nvPr/>
                </p:nvSpPr>
                <p:spPr>
                  <a:xfrm>
                    <a:off x="977153" y="2550459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11" name="정육면체 210">
                    <a:extLst>
                      <a:ext uri="{FF2B5EF4-FFF2-40B4-BE49-F238E27FC236}">
                        <a16:creationId xmlns:a16="http://schemas.microsoft.com/office/drawing/2014/main" id="{FCC84875-36D4-4EAA-81CD-C6613C8726AE}"/>
                      </a:ext>
                    </a:extLst>
                  </p:cNvPr>
                  <p:cNvSpPr/>
                  <p:nvPr/>
                </p:nvSpPr>
                <p:spPr>
                  <a:xfrm>
                    <a:off x="1658470" y="2550459"/>
                    <a:ext cx="878541" cy="878541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12" name="정육면체 211">
                    <a:extLst>
                      <a:ext uri="{FF2B5EF4-FFF2-40B4-BE49-F238E27FC236}">
                        <a16:creationId xmlns:a16="http://schemas.microsoft.com/office/drawing/2014/main" id="{16AC98F7-1296-41E4-BB40-01EBA93B9A35}"/>
                      </a:ext>
                    </a:extLst>
                  </p:cNvPr>
                  <p:cNvSpPr/>
                  <p:nvPr/>
                </p:nvSpPr>
                <p:spPr>
                  <a:xfrm>
                    <a:off x="977153" y="1896035"/>
                    <a:ext cx="878541" cy="878541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13" name="정육면체 212">
                    <a:extLst>
                      <a:ext uri="{FF2B5EF4-FFF2-40B4-BE49-F238E27FC236}">
                        <a16:creationId xmlns:a16="http://schemas.microsoft.com/office/drawing/2014/main" id="{D3E2EF5B-4BBC-46F2-98CF-8C9D4DE90EF3}"/>
                      </a:ext>
                    </a:extLst>
                  </p:cNvPr>
                  <p:cNvSpPr/>
                  <p:nvPr/>
                </p:nvSpPr>
                <p:spPr>
                  <a:xfrm>
                    <a:off x="1658470" y="1896035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162" name="그룹 161">
                  <a:extLst>
                    <a:ext uri="{FF2B5EF4-FFF2-40B4-BE49-F238E27FC236}">
                      <a16:creationId xmlns:a16="http://schemas.microsoft.com/office/drawing/2014/main" id="{90275C5E-3721-4329-99CD-3E5F3B2BAB4F}"/>
                    </a:ext>
                  </a:extLst>
                </p:cNvPr>
                <p:cNvGrpSpPr/>
                <p:nvPr/>
              </p:nvGrpSpPr>
              <p:grpSpPr>
                <a:xfrm>
                  <a:off x="1207995" y="1005839"/>
                  <a:ext cx="1559858" cy="2841813"/>
                  <a:chOff x="977153" y="1896035"/>
                  <a:chExt cx="1559858" cy="2841813"/>
                </a:xfrm>
              </p:grpSpPr>
              <p:sp>
                <p:nvSpPr>
                  <p:cNvPr id="198" name="정육면체 197">
                    <a:extLst>
                      <a:ext uri="{FF2B5EF4-FFF2-40B4-BE49-F238E27FC236}">
                        <a16:creationId xmlns:a16="http://schemas.microsoft.com/office/drawing/2014/main" id="{F4A8C4A7-2F76-432A-9D50-889D02DCAFD6}"/>
                      </a:ext>
                    </a:extLst>
                  </p:cNvPr>
                  <p:cNvSpPr/>
                  <p:nvPr/>
                </p:nvSpPr>
                <p:spPr>
                  <a:xfrm>
                    <a:off x="977153" y="3859307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199" name="정육면체 198">
                    <a:extLst>
                      <a:ext uri="{FF2B5EF4-FFF2-40B4-BE49-F238E27FC236}">
                        <a16:creationId xmlns:a16="http://schemas.microsoft.com/office/drawing/2014/main" id="{9CE90559-B817-4644-9805-47A53413D7DC}"/>
                      </a:ext>
                    </a:extLst>
                  </p:cNvPr>
                  <p:cNvSpPr/>
                  <p:nvPr/>
                </p:nvSpPr>
                <p:spPr>
                  <a:xfrm>
                    <a:off x="1658470" y="3859307"/>
                    <a:ext cx="878541" cy="878541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0" name="정육면체 199">
                    <a:extLst>
                      <a:ext uri="{FF2B5EF4-FFF2-40B4-BE49-F238E27FC236}">
                        <a16:creationId xmlns:a16="http://schemas.microsoft.com/office/drawing/2014/main" id="{E82988F0-696B-4E90-BE0E-E6AA5AC3A95E}"/>
                      </a:ext>
                    </a:extLst>
                  </p:cNvPr>
                  <p:cNvSpPr/>
                  <p:nvPr/>
                </p:nvSpPr>
                <p:spPr>
                  <a:xfrm>
                    <a:off x="977153" y="3204883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1" name="정육면체 200">
                    <a:extLst>
                      <a:ext uri="{FF2B5EF4-FFF2-40B4-BE49-F238E27FC236}">
                        <a16:creationId xmlns:a16="http://schemas.microsoft.com/office/drawing/2014/main" id="{A68A0741-F2FB-48BA-8A6A-091BF99560C0}"/>
                      </a:ext>
                    </a:extLst>
                  </p:cNvPr>
                  <p:cNvSpPr/>
                  <p:nvPr/>
                </p:nvSpPr>
                <p:spPr>
                  <a:xfrm>
                    <a:off x="1658470" y="3204883"/>
                    <a:ext cx="878541" cy="878541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2" name="정육면체 201">
                    <a:extLst>
                      <a:ext uri="{FF2B5EF4-FFF2-40B4-BE49-F238E27FC236}">
                        <a16:creationId xmlns:a16="http://schemas.microsoft.com/office/drawing/2014/main" id="{56410BC3-9715-4C07-A64D-B174D8C4F974}"/>
                      </a:ext>
                    </a:extLst>
                  </p:cNvPr>
                  <p:cNvSpPr/>
                  <p:nvPr/>
                </p:nvSpPr>
                <p:spPr>
                  <a:xfrm>
                    <a:off x="977153" y="2550459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3" name="정육면체 202">
                    <a:extLst>
                      <a:ext uri="{FF2B5EF4-FFF2-40B4-BE49-F238E27FC236}">
                        <a16:creationId xmlns:a16="http://schemas.microsoft.com/office/drawing/2014/main" id="{9C70F90A-DFDF-4716-927E-1F2145F4BB77}"/>
                      </a:ext>
                    </a:extLst>
                  </p:cNvPr>
                  <p:cNvSpPr/>
                  <p:nvPr/>
                </p:nvSpPr>
                <p:spPr>
                  <a:xfrm>
                    <a:off x="1658470" y="2550459"/>
                    <a:ext cx="878541" cy="878541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4" name="정육면체 203">
                    <a:extLst>
                      <a:ext uri="{FF2B5EF4-FFF2-40B4-BE49-F238E27FC236}">
                        <a16:creationId xmlns:a16="http://schemas.microsoft.com/office/drawing/2014/main" id="{45CEBAF8-141B-4D53-B5F8-0504EB64C3B1}"/>
                      </a:ext>
                    </a:extLst>
                  </p:cNvPr>
                  <p:cNvSpPr/>
                  <p:nvPr/>
                </p:nvSpPr>
                <p:spPr>
                  <a:xfrm>
                    <a:off x="977153" y="1896035"/>
                    <a:ext cx="878541" cy="878541"/>
                  </a:xfrm>
                  <a:prstGeom prst="cub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05" name="정육면체 204">
                    <a:extLst>
                      <a:ext uri="{FF2B5EF4-FFF2-40B4-BE49-F238E27FC236}">
                        <a16:creationId xmlns:a16="http://schemas.microsoft.com/office/drawing/2014/main" id="{DB9265E0-40E3-49A6-BAE7-217387C11B54}"/>
                      </a:ext>
                    </a:extLst>
                  </p:cNvPr>
                  <p:cNvSpPr/>
                  <p:nvPr/>
                </p:nvSpPr>
                <p:spPr>
                  <a:xfrm>
                    <a:off x="1658470" y="1896035"/>
                    <a:ext cx="878541" cy="878541"/>
                  </a:xfrm>
                  <a:prstGeom prst="cub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63" name="정육면체 162">
                  <a:extLst>
                    <a:ext uri="{FF2B5EF4-FFF2-40B4-BE49-F238E27FC236}">
                      <a16:creationId xmlns:a16="http://schemas.microsoft.com/office/drawing/2014/main" id="{3471CC56-7DC3-48E3-8F09-8ED2FD1801DF}"/>
                    </a:ext>
                  </a:extLst>
                </p:cNvPr>
                <p:cNvSpPr/>
                <p:nvPr/>
              </p:nvSpPr>
              <p:spPr>
                <a:xfrm>
                  <a:off x="963707" y="3215489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4" name="정육면체 163">
                  <a:extLst>
                    <a:ext uri="{FF2B5EF4-FFF2-40B4-BE49-F238E27FC236}">
                      <a16:creationId xmlns:a16="http://schemas.microsoft.com/office/drawing/2014/main" id="{66BBA099-A175-4F97-BF3F-4B2C0CD45655}"/>
                    </a:ext>
                  </a:extLst>
                </p:cNvPr>
                <p:cNvSpPr/>
                <p:nvPr/>
              </p:nvSpPr>
              <p:spPr>
                <a:xfrm>
                  <a:off x="1645024" y="3215489"/>
                  <a:ext cx="878541" cy="878541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5" name="정육면체 164">
                  <a:extLst>
                    <a:ext uri="{FF2B5EF4-FFF2-40B4-BE49-F238E27FC236}">
                      <a16:creationId xmlns:a16="http://schemas.microsoft.com/office/drawing/2014/main" id="{1FA12345-B691-4BF9-B243-00435AED9A6E}"/>
                    </a:ext>
                  </a:extLst>
                </p:cNvPr>
                <p:cNvSpPr/>
                <p:nvPr/>
              </p:nvSpPr>
              <p:spPr>
                <a:xfrm>
                  <a:off x="963707" y="2561065"/>
                  <a:ext cx="878541" cy="878541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6" name="정육면체 165">
                  <a:extLst>
                    <a:ext uri="{FF2B5EF4-FFF2-40B4-BE49-F238E27FC236}">
                      <a16:creationId xmlns:a16="http://schemas.microsoft.com/office/drawing/2014/main" id="{75BC808D-0A7A-4781-9279-AA1FD3997E16}"/>
                    </a:ext>
                  </a:extLst>
                </p:cNvPr>
                <p:cNvSpPr/>
                <p:nvPr/>
              </p:nvSpPr>
              <p:spPr>
                <a:xfrm>
                  <a:off x="1645024" y="2561065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7" name="정육면체 166">
                  <a:extLst>
                    <a:ext uri="{FF2B5EF4-FFF2-40B4-BE49-F238E27FC236}">
                      <a16:creationId xmlns:a16="http://schemas.microsoft.com/office/drawing/2014/main" id="{69E6679F-6344-467C-B2B8-BB39E2AE3DBF}"/>
                    </a:ext>
                  </a:extLst>
                </p:cNvPr>
                <p:cNvSpPr/>
                <p:nvPr/>
              </p:nvSpPr>
              <p:spPr>
                <a:xfrm>
                  <a:off x="963707" y="1906641"/>
                  <a:ext cx="878541" cy="878541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8" name="정육면체 167">
                  <a:extLst>
                    <a:ext uri="{FF2B5EF4-FFF2-40B4-BE49-F238E27FC236}">
                      <a16:creationId xmlns:a16="http://schemas.microsoft.com/office/drawing/2014/main" id="{040C7ACD-6B69-44E1-8541-700CD1FD2F03}"/>
                    </a:ext>
                  </a:extLst>
                </p:cNvPr>
                <p:cNvSpPr/>
                <p:nvPr/>
              </p:nvSpPr>
              <p:spPr>
                <a:xfrm>
                  <a:off x="1645024" y="1906641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69" name="정육면체 168">
                  <a:extLst>
                    <a:ext uri="{FF2B5EF4-FFF2-40B4-BE49-F238E27FC236}">
                      <a16:creationId xmlns:a16="http://schemas.microsoft.com/office/drawing/2014/main" id="{FD1BDC61-4C8F-42D8-AB05-59DAF3047334}"/>
                    </a:ext>
                  </a:extLst>
                </p:cNvPr>
                <p:cNvSpPr/>
                <p:nvPr/>
              </p:nvSpPr>
              <p:spPr>
                <a:xfrm>
                  <a:off x="963707" y="1252217"/>
                  <a:ext cx="878541" cy="878541"/>
                </a:xfrm>
                <a:prstGeom prst="cube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00" dirty="0"/>
                </a:p>
              </p:txBody>
            </p:sp>
            <p:sp>
              <p:nvSpPr>
                <p:cNvPr id="170" name="정육면체 169">
                  <a:extLst>
                    <a:ext uri="{FF2B5EF4-FFF2-40B4-BE49-F238E27FC236}">
                      <a16:creationId xmlns:a16="http://schemas.microsoft.com/office/drawing/2014/main" id="{21920181-14BB-44D2-8DA1-9FFCDDB8AB73}"/>
                    </a:ext>
                  </a:extLst>
                </p:cNvPr>
                <p:cNvSpPr/>
                <p:nvPr/>
              </p:nvSpPr>
              <p:spPr>
                <a:xfrm>
                  <a:off x="1645024" y="1252217"/>
                  <a:ext cx="878541" cy="878541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D10E4719-857C-403C-AAD8-099295A06F5B}"/>
                    </a:ext>
                  </a:extLst>
                </p:cNvPr>
                <p:cNvSpPr txBox="1"/>
                <p:nvPr/>
              </p:nvSpPr>
              <p:spPr>
                <a:xfrm>
                  <a:off x="1134945" y="1684404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6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4FC7F68A-A4CB-4A2A-84DC-1C9EA5020C2A}"/>
                    </a:ext>
                  </a:extLst>
                </p:cNvPr>
                <p:cNvSpPr txBox="1"/>
                <p:nvPr/>
              </p:nvSpPr>
              <p:spPr>
                <a:xfrm>
                  <a:off x="1134945" y="2334367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8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2E991A32-C69C-4117-B1F3-07BB5057ABD5}"/>
                    </a:ext>
                  </a:extLst>
                </p:cNvPr>
                <p:cNvSpPr txBox="1"/>
                <p:nvPr/>
              </p:nvSpPr>
              <p:spPr>
                <a:xfrm>
                  <a:off x="1134945" y="2984330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8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A5E8A48-59CF-438A-94A6-E2AD696B71B8}"/>
                    </a:ext>
                  </a:extLst>
                </p:cNvPr>
                <p:cNvSpPr txBox="1"/>
                <p:nvPr/>
              </p:nvSpPr>
              <p:spPr>
                <a:xfrm>
                  <a:off x="1134945" y="3634293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42BDA12A-194A-4D22-A5BD-CA6963C79E6E}"/>
                    </a:ext>
                  </a:extLst>
                </p:cNvPr>
                <p:cNvSpPr txBox="1"/>
                <p:nvPr/>
              </p:nvSpPr>
              <p:spPr>
                <a:xfrm>
                  <a:off x="1816262" y="1684404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12A55313-F012-4E71-8531-DD43940B3E0A}"/>
                    </a:ext>
                  </a:extLst>
                </p:cNvPr>
                <p:cNvSpPr txBox="1"/>
                <p:nvPr/>
              </p:nvSpPr>
              <p:spPr>
                <a:xfrm>
                  <a:off x="1816262" y="2334367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0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480053BC-6B5A-4CE8-987D-5EE0CD5D8D7C}"/>
                    </a:ext>
                  </a:extLst>
                </p:cNvPr>
                <p:cNvSpPr txBox="1"/>
                <p:nvPr/>
              </p:nvSpPr>
              <p:spPr>
                <a:xfrm>
                  <a:off x="1816262" y="2984330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19FE4696-4A3C-4DE1-9F91-48EF6A3FEE27}"/>
                    </a:ext>
                  </a:extLst>
                </p:cNvPr>
                <p:cNvSpPr txBox="1"/>
                <p:nvPr/>
              </p:nvSpPr>
              <p:spPr>
                <a:xfrm>
                  <a:off x="1816262" y="3634293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EC3BA8B3-FBD6-4A16-B600-30568574A136}"/>
                    </a:ext>
                  </a:extLst>
                </p:cNvPr>
                <p:cNvSpPr txBox="1"/>
                <p:nvPr/>
              </p:nvSpPr>
              <p:spPr>
                <a:xfrm>
                  <a:off x="1255221" y="1218101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6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635E40D4-573B-49F3-8188-8CB690DB8C25}"/>
                    </a:ext>
                  </a:extLst>
                </p:cNvPr>
                <p:cNvSpPr txBox="1"/>
                <p:nvPr/>
              </p:nvSpPr>
              <p:spPr>
                <a:xfrm>
                  <a:off x="1480889" y="953356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67EBFAB2-0854-46BB-9CC4-E51F9BA105D6}"/>
                    </a:ext>
                  </a:extLst>
                </p:cNvPr>
                <p:cNvSpPr txBox="1"/>
                <p:nvPr/>
              </p:nvSpPr>
              <p:spPr>
                <a:xfrm>
                  <a:off x="1706557" y="724578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8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B4D7960-33B7-4528-B86E-46345426A8D5}"/>
                    </a:ext>
                  </a:extLst>
                </p:cNvPr>
                <p:cNvSpPr txBox="1"/>
                <p:nvPr/>
              </p:nvSpPr>
              <p:spPr>
                <a:xfrm>
                  <a:off x="1923271" y="1218101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4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742801F4-F685-4D2E-A2AB-7CC3D42C7D97}"/>
                    </a:ext>
                  </a:extLst>
                </p:cNvPr>
                <p:cNvSpPr txBox="1"/>
                <p:nvPr/>
              </p:nvSpPr>
              <p:spPr>
                <a:xfrm>
                  <a:off x="2148939" y="953356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8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77769AA0-7363-4C7B-8DFD-0C0C4D513E5F}"/>
                    </a:ext>
                  </a:extLst>
                </p:cNvPr>
                <p:cNvSpPr txBox="1"/>
                <p:nvPr/>
              </p:nvSpPr>
              <p:spPr>
                <a:xfrm>
                  <a:off x="2374607" y="724578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0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grpSp>
              <p:nvGrpSpPr>
                <p:cNvPr id="185" name="그룹 184">
                  <a:extLst>
                    <a:ext uri="{FF2B5EF4-FFF2-40B4-BE49-F238E27FC236}">
                      <a16:creationId xmlns:a16="http://schemas.microsoft.com/office/drawing/2014/main" id="{0DD7EA98-73C5-4463-ACFC-1BB2804A90D5}"/>
                    </a:ext>
                  </a:extLst>
                </p:cNvPr>
                <p:cNvGrpSpPr/>
                <p:nvPr/>
              </p:nvGrpSpPr>
              <p:grpSpPr>
                <a:xfrm>
                  <a:off x="2265763" y="1568236"/>
                  <a:ext cx="296876" cy="2273863"/>
                  <a:chOff x="2265763" y="1568236"/>
                  <a:chExt cx="296876" cy="2273863"/>
                </a:xfrm>
              </p:grpSpPr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AE7D9F0B-A5D9-4B68-88D7-8E744BB1FA0B}"/>
                      </a:ext>
                    </a:extLst>
                  </p:cNvPr>
                  <p:cNvSpPr txBox="1"/>
                  <p:nvPr/>
                </p:nvSpPr>
                <p:spPr>
                  <a:xfrm>
                    <a:off x="2265763" y="1568236"/>
                    <a:ext cx="29687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4</a:t>
                    </a:r>
                    <a:endParaRPr lang="ko-KR" altLang="en-US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315B2D70-2993-4A3F-99CA-ECFC78154DED}"/>
                      </a:ext>
                    </a:extLst>
                  </p:cNvPr>
                  <p:cNvSpPr txBox="1"/>
                  <p:nvPr/>
                </p:nvSpPr>
                <p:spPr>
                  <a:xfrm>
                    <a:off x="2265763" y="2218469"/>
                    <a:ext cx="29687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0</a:t>
                    </a:r>
                    <a:endParaRPr lang="ko-KR" altLang="en-US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D8145776-FA3B-4ADF-A602-52CBD4559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265763" y="2868702"/>
                    <a:ext cx="29687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4</a:t>
                    </a:r>
                    <a:endParaRPr lang="ko-KR" altLang="en-US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2A65BDAB-5F7F-4CB7-AC3D-389DA7BC71E2}"/>
                      </a:ext>
                    </a:extLst>
                  </p:cNvPr>
                  <p:cNvSpPr txBox="1"/>
                  <p:nvPr/>
                </p:nvSpPr>
                <p:spPr>
                  <a:xfrm>
                    <a:off x="2265763" y="3518934"/>
                    <a:ext cx="296876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5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4</a:t>
                    </a:r>
                    <a:endParaRPr lang="ko-KR" altLang="en-US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F99EAA3C-02B7-4BCB-9329-14D839FAEBC6}"/>
                    </a:ext>
                  </a:extLst>
                </p:cNvPr>
                <p:cNvSpPr txBox="1"/>
                <p:nvPr/>
              </p:nvSpPr>
              <p:spPr>
                <a:xfrm>
                  <a:off x="2516808" y="1329955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8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39318652-2544-410D-97B7-14130BA4C385}"/>
                    </a:ext>
                  </a:extLst>
                </p:cNvPr>
                <p:cNvSpPr txBox="1"/>
                <p:nvPr/>
              </p:nvSpPr>
              <p:spPr>
                <a:xfrm>
                  <a:off x="2516808" y="1980188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6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FDEF4554-7F79-4173-B421-A44768A50BA1}"/>
                    </a:ext>
                  </a:extLst>
                </p:cNvPr>
                <p:cNvSpPr txBox="1"/>
                <p:nvPr/>
              </p:nvSpPr>
              <p:spPr>
                <a:xfrm>
                  <a:off x="2516808" y="2630421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7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C1C8CB3B-989F-45CD-814F-F3935DB921A8}"/>
                    </a:ext>
                  </a:extLst>
                </p:cNvPr>
                <p:cNvSpPr txBox="1"/>
                <p:nvPr/>
              </p:nvSpPr>
              <p:spPr>
                <a:xfrm>
                  <a:off x="2516808" y="3280653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9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69711BEE-0F72-498E-A7E6-5BB510AE21D5}"/>
                    </a:ext>
                  </a:extLst>
                </p:cNvPr>
                <p:cNvSpPr txBox="1"/>
                <p:nvPr/>
              </p:nvSpPr>
              <p:spPr>
                <a:xfrm>
                  <a:off x="2762329" y="1099561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0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42989780-3CDB-46CE-8006-A2D09A0E1662}"/>
                    </a:ext>
                  </a:extLst>
                </p:cNvPr>
                <p:cNvSpPr txBox="1"/>
                <p:nvPr/>
              </p:nvSpPr>
              <p:spPr>
                <a:xfrm>
                  <a:off x="2762329" y="1749794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9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A83814C8-1FBD-4B4E-A09D-BDB4ED917A6A}"/>
                    </a:ext>
                  </a:extLst>
                </p:cNvPr>
                <p:cNvSpPr txBox="1"/>
                <p:nvPr/>
              </p:nvSpPr>
              <p:spPr>
                <a:xfrm>
                  <a:off x="2762329" y="2400027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5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41F4A352-42C8-4FF6-B504-BD817DF3A844}"/>
                    </a:ext>
                  </a:extLst>
                </p:cNvPr>
                <p:cNvSpPr txBox="1"/>
                <p:nvPr/>
              </p:nvSpPr>
              <p:spPr>
                <a:xfrm>
                  <a:off x="2762329" y="3050259"/>
                  <a:ext cx="296876" cy="323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500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3</a:t>
                  </a:r>
                  <a:endParaRPr lang="ko-KR" altLang="en-US" sz="15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292" name="화살표: 아래쪽 291">
                <a:extLst>
                  <a:ext uri="{FF2B5EF4-FFF2-40B4-BE49-F238E27FC236}">
                    <a16:creationId xmlns:a16="http://schemas.microsoft.com/office/drawing/2014/main" id="{73290AA9-EAF9-4135-A8F9-BCE2F3808EFB}"/>
                  </a:ext>
                </a:extLst>
              </p:cNvPr>
              <p:cNvSpPr/>
              <p:nvPr/>
            </p:nvSpPr>
            <p:spPr>
              <a:xfrm rot="16200000">
                <a:off x="7159037" y="2376464"/>
                <a:ext cx="486856" cy="1503499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pic>
            <p:nvPicPr>
              <p:cNvPr id="300" name="그림 299">
                <a:extLst>
                  <a:ext uri="{FF2B5EF4-FFF2-40B4-BE49-F238E27FC236}">
                    <a16:creationId xmlns:a16="http://schemas.microsoft.com/office/drawing/2014/main" id="{D5156E10-386D-4C8E-8B9B-683570D40D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2272" t="-4035"/>
              <a:stretch/>
            </p:blipFill>
            <p:spPr>
              <a:xfrm>
                <a:off x="8184387" y="1177306"/>
                <a:ext cx="454734" cy="545462"/>
              </a:xfrm>
              <a:prstGeom prst="rect">
                <a:avLst/>
              </a:prstGeom>
            </p:spPr>
          </p:pic>
          <p:pic>
            <p:nvPicPr>
              <p:cNvPr id="301" name="그림 300">
                <a:extLst>
                  <a:ext uri="{FF2B5EF4-FFF2-40B4-BE49-F238E27FC236}">
                    <a16:creationId xmlns:a16="http://schemas.microsoft.com/office/drawing/2014/main" id="{F63E3D25-F662-467A-8B73-91CA68A3B2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2272" t="-4035"/>
              <a:stretch/>
            </p:blipFill>
            <p:spPr>
              <a:xfrm>
                <a:off x="8184387" y="1835158"/>
                <a:ext cx="454734" cy="545462"/>
              </a:xfrm>
              <a:prstGeom prst="rect">
                <a:avLst/>
              </a:prstGeom>
            </p:spPr>
          </p:pic>
          <p:pic>
            <p:nvPicPr>
              <p:cNvPr id="302" name="그림 301">
                <a:extLst>
                  <a:ext uri="{FF2B5EF4-FFF2-40B4-BE49-F238E27FC236}">
                    <a16:creationId xmlns:a16="http://schemas.microsoft.com/office/drawing/2014/main" id="{834D4C31-BE10-48C9-A312-498099F6A3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2272" t="-4035"/>
              <a:stretch/>
            </p:blipFill>
            <p:spPr>
              <a:xfrm>
                <a:off x="8184387" y="2478269"/>
                <a:ext cx="454734" cy="545462"/>
              </a:xfrm>
              <a:prstGeom prst="rect">
                <a:avLst/>
              </a:prstGeom>
            </p:spPr>
          </p:pic>
          <p:pic>
            <p:nvPicPr>
              <p:cNvPr id="303" name="그림 302">
                <a:extLst>
                  <a:ext uri="{FF2B5EF4-FFF2-40B4-BE49-F238E27FC236}">
                    <a16:creationId xmlns:a16="http://schemas.microsoft.com/office/drawing/2014/main" id="{BEE26598-D64A-4FA2-ABB1-C91B00A93F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72272" t="-4035"/>
              <a:stretch/>
            </p:blipFill>
            <p:spPr>
              <a:xfrm>
                <a:off x="8203437" y="3151090"/>
                <a:ext cx="454734" cy="545462"/>
              </a:xfrm>
              <a:prstGeom prst="rect">
                <a:avLst/>
              </a:prstGeom>
            </p:spPr>
          </p:pic>
          <p:sp>
            <p:nvSpPr>
              <p:cNvPr id="304" name="화살표: 아래쪽 303">
                <a:extLst>
                  <a:ext uri="{FF2B5EF4-FFF2-40B4-BE49-F238E27FC236}">
                    <a16:creationId xmlns:a16="http://schemas.microsoft.com/office/drawing/2014/main" id="{C57BDC94-9F33-457A-A0A8-5FD2A1DB886D}"/>
                  </a:ext>
                </a:extLst>
              </p:cNvPr>
              <p:cNvSpPr/>
              <p:nvPr/>
            </p:nvSpPr>
            <p:spPr>
              <a:xfrm rot="16200000">
                <a:off x="7159037" y="1732885"/>
                <a:ext cx="486856" cy="1503499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305" name="화살표: 아래쪽 304">
                <a:extLst>
                  <a:ext uri="{FF2B5EF4-FFF2-40B4-BE49-F238E27FC236}">
                    <a16:creationId xmlns:a16="http://schemas.microsoft.com/office/drawing/2014/main" id="{D217BFB1-AAEE-43C6-96CE-E01028E3D9AC}"/>
                  </a:ext>
                </a:extLst>
              </p:cNvPr>
              <p:cNvSpPr/>
              <p:nvPr/>
            </p:nvSpPr>
            <p:spPr>
              <a:xfrm rot="16200000">
                <a:off x="7159037" y="1089306"/>
                <a:ext cx="486856" cy="1503499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  <p:sp>
            <p:nvSpPr>
              <p:cNvPr id="306" name="화살표: 아래쪽 305">
                <a:extLst>
                  <a:ext uri="{FF2B5EF4-FFF2-40B4-BE49-F238E27FC236}">
                    <a16:creationId xmlns:a16="http://schemas.microsoft.com/office/drawing/2014/main" id="{A46E1669-6D97-4CD2-B32B-0B6A8AA585D4}"/>
                  </a:ext>
                </a:extLst>
              </p:cNvPr>
              <p:cNvSpPr/>
              <p:nvPr/>
            </p:nvSpPr>
            <p:spPr>
              <a:xfrm rot="16200000">
                <a:off x="7159037" y="3020042"/>
                <a:ext cx="486856" cy="1503499"/>
              </a:xfrm>
              <a:prstGeom prst="downArrow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p:grp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4AD2ADD0-8E9E-4493-AB63-AFFF744273C0}"/>
                </a:ext>
              </a:extLst>
            </p:cNvPr>
            <p:cNvSpPr txBox="1"/>
            <p:nvPr/>
          </p:nvSpPr>
          <p:spPr>
            <a:xfrm>
              <a:off x="8510748" y="-20202"/>
              <a:ext cx="1866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축 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width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82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75BAD896-2EDD-48DF-D2F4-02A1BE728DC3}"/>
              </a:ext>
            </a:extLst>
          </p:cNvPr>
          <p:cNvGrpSpPr/>
          <p:nvPr/>
        </p:nvGrpSpPr>
        <p:grpSpPr>
          <a:xfrm>
            <a:off x="507018" y="1082698"/>
            <a:ext cx="7263839" cy="2742994"/>
            <a:chOff x="679626" y="763666"/>
            <a:chExt cx="8940109" cy="337599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8B3936D-CD3E-539E-6BDD-1E9C337FEB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22"/>
            <a:stretch/>
          </p:blipFill>
          <p:spPr>
            <a:xfrm>
              <a:off x="7205507" y="763666"/>
              <a:ext cx="2414228" cy="337599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7B9BCD8-C402-E382-6EF5-A28D7B5BC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9626" y="763666"/>
              <a:ext cx="5696460" cy="133773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2BF2F0A-47C3-A3A1-B891-8A2742CAB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5960" y="2569640"/>
              <a:ext cx="5625962" cy="156352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773141E-9869-4747-C59D-A1F75F7DD6A5}"/>
                    </a:ext>
                  </a:extLst>
                </p:cNvPr>
                <p:cNvSpPr txBox="1"/>
                <p:nvPr/>
              </p:nvSpPr>
              <p:spPr>
                <a:xfrm>
                  <a:off x="8313008" y="2101396"/>
                  <a:ext cx="410922" cy="2770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6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63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63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ko-KR" altLang="en-US" sz="1463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773141E-9869-4747-C59D-A1F75F7DD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3008" y="2101396"/>
                  <a:ext cx="410922" cy="277078"/>
                </a:xfrm>
                <a:prstGeom prst="rect">
                  <a:avLst/>
                </a:prstGeom>
                <a:blipFill>
                  <a:blip r:embed="rId5"/>
                  <a:stretch>
                    <a:fillRect l="-7407" r="-5556" b="-135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9F3E3A5-ED62-B610-3C55-C1734828B224}"/>
                    </a:ext>
                  </a:extLst>
                </p:cNvPr>
                <p:cNvSpPr txBox="1"/>
                <p:nvPr/>
              </p:nvSpPr>
              <p:spPr>
                <a:xfrm>
                  <a:off x="8308851" y="1330537"/>
                  <a:ext cx="410922" cy="2770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6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63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63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ko-KR" altLang="en-US" sz="1463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9F3E3A5-ED62-B610-3C55-C1734828B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8851" y="1330537"/>
                  <a:ext cx="410922" cy="277078"/>
                </a:xfrm>
                <a:prstGeom prst="rect">
                  <a:avLst/>
                </a:prstGeom>
                <a:blipFill>
                  <a:blip r:embed="rId6"/>
                  <a:stretch>
                    <a:fillRect l="-5455" r="-5455" b="-162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F4BCE26-5FF2-2F01-1B55-8A1AA6D1E9F6}"/>
                    </a:ext>
                  </a:extLst>
                </p:cNvPr>
                <p:cNvSpPr txBox="1"/>
                <p:nvPr/>
              </p:nvSpPr>
              <p:spPr>
                <a:xfrm>
                  <a:off x="7535291" y="1330537"/>
                  <a:ext cx="416288" cy="2770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6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63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63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ko-KR" altLang="en-US" sz="1463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F4BCE26-5FF2-2F01-1B55-8A1AA6D1E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5291" y="1330537"/>
                  <a:ext cx="416288" cy="277078"/>
                </a:xfrm>
                <a:prstGeom prst="rect">
                  <a:avLst/>
                </a:prstGeom>
                <a:blipFill>
                  <a:blip r:embed="rId7"/>
                  <a:stretch>
                    <a:fillRect l="-7273" r="-5455" b="-162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14EF7DF-F315-39C2-FFCE-6C325482AFD8}"/>
                    </a:ext>
                  </a:extLst>
                </p:cNvPr>
                <p:cNvSpPr txBox="1"/>
                <p:nvPr/>
              </p:nvSpPr>
              <p:spPr>
                <a:xfrm>
                  <a:off x="7535291" y="2101396"/>
                  <a:ext cx="416288" cy="2770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6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63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63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lang="ko-KR" altLang="en-US" sz="1463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14EF7DF-F315-39C2-FFCE-6C325482A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5291" y="2101396"/>
                  <a:ext cx="416288" cy="277078"/>
                </a:xfrm>
                <a:prstGeom prst="rect">
                  <a:avLst/>
                </a:prstGeom>
                <a:blipFill>
                  <a:blip r:embed="rId8"/>
                  <a:stretch>
                    <a:fillRect l="-7273" r="-5455" b="-135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3524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6A30A24D-B0A6-899F-349C-AD89A8976714}"/>
              </a:ext>
            </a:extLst>
          </p:cNvPr>
          <p:cNvSpPr/>
          <p:nvPr/>
        </p:nvSpPr>
        <p:spPr>
          <a:xfrm>
            <a:off x="905767" y="1271558"/>
            <a:ext cx="244913" cy="192582"/>
          </a:xfrm>
          <a:prstGeom prst="rect">
            <a:avLst/>
          </a:prstGeom>
          <a:solidFill>
            <a:srgbClr val="FF9A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B7E6121-A92A-154D-25BF-F1180EF85EF1}"/>
              </a:ext>
            </a:extLst>
          </p:cNvPr>
          <p:cNvGraphicFramePr>
            <a:graphicFrameLocks noGrp="1"/>
          </p:cNvGraphicFramePr>
          <p:nvPr/>
        </p:nvGraphicFramePr>
        <p:xfrm>
          <a:off x="882951" y="1254076"/>
          <a:ext cx="2189248" cy="2169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749">
                  <a:extLst>
                    <a:ext uri="{9D8B030D-6E8A-4147-A177-3AD203B41FA5}">
                      <a16:colId xmlns:a16="http://schemas.microsoft.com/office/drawing/2014/main" val="3268446233"/>
                    </a:ext>
                  </a:extLst>
                </a:gridCol>
                <a:gridCol w="729749">
                  <a:extLst>
                    <a:ext uri="{9D8B030D-6E8A-4147-A177-3AD203B41FA5}">
                      <a16:colId xmlns:a16="http://schemas.microsoft.com/office/drawing/2014/main" val="3530394279"/>
                    </a:ext>
                  </a:extLst>
                </a:gridCol>
                <a:gridCol w="729749">
                  <a:extLst>
                    <a:ext uri="{9D8B030D-6E8A-4147-A177-3AD203B41FA5}">
                      <a16:colId xmlns:a16="http://schemas.microsoft.com/office/drawing/2014/main" val="3706080600"/>
                    </a:ext>
                  </a:extLst>
                </a:gridCol>
              </a:tblGrid>
              <a:tr h="72330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2019" marR="92019" marT="46009" marB="460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2019" marR="92019" marT="46009" marB="460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2019" marR="92019" marT="46009" marB="46009"/>
                </a:tc>
                <a:extLst>
                  <a:ext uri="{0D108BD9-81ED-4DB2-BD59-A6C34878D82A}">
                    <a16:rowId xmlns:a16="http://schemas.microsoft.com/office/drawing/2014/main" val="1796988906"/>
                  </a:ext>
                </a:extLst>
              </a:tr>
              <a:tr h="72330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2019" marR="92019" marT="46009" marB="460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2019" marR="92019" marT="46009" marB="460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2019" marR="92019" marT="46009" marB="46009"/>
                </a:tc>
                <a:extLst>
                  <a:ext uri="{0D108BD9-81ED-4DB2-BD59-A6C34878D82A}">
                    <a16:rowId xmlns:a16="http://schemas.microsoft.com/office/drawing/2014/main" val="1937312062"/>
                  </a:ext>
                </a:extLst>
              </a:tr>
              <a:tr h="723301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2019" marR="92019" marT="46009" marB="460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2019" marR="92019" marT="46009" marB="4600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marL="92019" marR="92019" marT="46009" marB="46009"/>
                </a:tc>
                <a:extLst>
                  <a:ext uri="{0D108BD9-81ED-4DB2-BD59-A6C34878D82A}">
                    <a16:rowId xmlns:a16="http://schemas.microsoft.com/office/drawing/2014/main" val="156218133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DB336D-4D57-F11A-EE38-FFF140343290}"/>
              </a:ext>
            </a:extLst>
          </p:cNvPr>
          <p:cNvSpPr txBox="1"/>
          <p:nvPr/>
        </p:nvSpPr>
        <p:spPr>
          <a:xfrm>
            <a:off x="815846" y="1239017"/>
            <a:ext cx="269626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D9D31-5987-B3AC-D1AA-CF3F63C6A3C7}"/>
              </a:ext>
            </a:extLst>
          </p:cNvPr>
          <p:cNvSpPr txBox="1"/>
          <p:nvPr/>
        </p:nvSpPr>
        <p:spPr>
          <a:xfrm>
            <a:off x="1573856" y="1239017"/>
            <a:ext cx="269626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1C5EA-4C6B-95C2-541B-D1533B879D10}"/>
              </a:ext>
            </a:extLst>
          </p:cNvPr>
          <p:cNvSpPr txBox="1"/>
          <p:nvPr/>
        </p:nvSpPr>
        <p:spPr>
          <a:xfrm>
            <a:off x="2314296" y="1239017"/>
            <a:ext cx="269626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83A3C-CB7A-5E34-37BD-1E8257AD83ED}"/>
              </a:ext>
            </a:extLst>
          </p:cNvPr>
          <p:cNvSpPr txBox="1"/>
          <p:nvPr/>
        </p:nvSpPr>
        <p:spPr>
          <a:xfrm>
            <a:off x="3045967" y="1239017"/>
            <a:ext cx="269626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266A6-9593-11AC-2FE7-777D55146A51}"/>
              </a:ext>
            </a:extLst>
          </p:cNvPr>
          <p:cNvSpPr txBox="1"/>
          <p:nvPr/>
        </p:nvSpPr>
        <p:spPr>
          <a:xfrm>
            <a:off x="815846" y="1971927"/>
            <a:ext cx="269626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57A58-0A3E-08FC-437B-4AA8627C2952}"/>
              </a:ext>
            </a:extLst>
          </p:cNvPr>
          <p:cNvSpPr txBox="1"/>
          <p:nvPr/>
        </p:nvSpPr>
        <p:spPr>
          <a:xfrm>
            <a:off x="1573856" y="1971927"/>
            <a:ext cx="269626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2A908F-4769-F11B-DD09-74D7CDB75EFC}"/>
              </a:ext>
            </a:extLst>
          </p:cNvPr>
          <p:cNvSpPr txBox="1"/>
          <p:nvPr/>
        </p:nvSpPr>
        <p:spPr>
          <a:xfrm>
            <a:off x="2314296" y="1971927"/>
            <a:ext cx="269626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690D4-85B9-437F-E2D8-F015A2A8EA1D}"/>
              </a:ext>
            </a:extLst>
          </p:cNvPr>
          <p:cNvSpPr txBox="1"/>
          <p:nvPr/>
        </p:nvSpPr>
        <p:spPr>
          <a:xfrm>
            <a:off x="3045967" y="1971927"/>
            <a:ext cx="269626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BC825D-A664-AA16-6776-80CDDC4B59A6}"/>
              </a:ext>
            </a:extLst>
          </p:cNvPr>
          <p:cNvSpPr txBox="1"/>
          <p:nvPr/>
        </p:nvSpPr>
        <p:spPr>
          <a:xfrm>
            <a:off x="815846" y="2704837"/>
            <a:ext cx="269626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6209E6-43E6-5C29-261F-4EDE45AD605C}"/>
              </a:ext>
            </a:extLst>
          </p:cNvPr>
          <p:cNvSpPr txBox="1"/>
          <p:nvPr/>
        </p:nvSpPr>
        <p:spPr>
          <a:xfrm>
            <a:off x="1573856" y="2704837"/>
            <a:ext cx="269626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839874-B98D-F1B8-698B-ED7D9AF99792}"/>
              </a:ext>
            </a:extLst>
          </p:cNvPr>
          <p:cNvSpPr txBox="1"/>
          <p:nvPr/>
        </p:nvSpPr>
        <p:spPr>
          <a:xfrm>
            <a:off x="2271816" y="2704837"/>
            <a:ext cx="354584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993501-062F-9148-211A-3E369F4056DC}"/>
              </a:ext>
            </a:extLst>
          </p:cNvPr>
          <p:cNvSpPr txBox="1"/>
          <p:nvPr/>
        </p:nvSpPr>
        <p:spPr>
          <a:xfrm>
            <a:off x="3003488" y="2704837"/>
            <a:ext cx="354584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872685-7EE3-26DF-F0C9-2CB3F08E9A76}"/>
              </a:ext>
            </a:extLst>
          </p:cNvPr>
          <p:cNvSpPr txBox="1"/>
          <p:nvPr/>
        </p:nvSpPr>
        <p:spPr>
          <a:xfrm>
            <a:off x="773366" y="3422688"/>
            <a:ext cx="354584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B6D8FA-5983-5269-6AA6-03DE0595A21F}"/>
              </a:ext>
            </a:extLst>
          </p:cNvPr>
          <p:cNvSpPr txBox="1"/>
          <p:nvPr/>
        </p:nvSpPr>
        <p:spPr>
          <a:xfrm>
            <a:off x="1531377" y="3422688"/>
            <a:ext cx="354584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881090-8262-8EAA-137A-A718877C7E0A}"/>
              </a:ext>
            </a:extLst>
          </p:cNvPr>
          <p:cNvSpPr txBox="1"/>
          <p:nvPr/>
        </p:nvSpPr>
        <p:spPr>
          <a:xfrm>
            <a:off x="2271816" y="3422688"/>
            <a:ext cx="354584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7D00CF-0E45-093A-5FB8-0319FC40C921}"/>
              </a:ext>
            </a:extLst>
          </p:cNvPr>
          <p:cNvSpPr txBox="1"/>
          <p:nvPr/>
        </p:nvSpPr>
        <p:spPr>
          <a:xfrm>
            <a:off x="3003488" y="3422688"/>
            <a:ext cx="354584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D4DDAA-1125-CB86-4F0A-A424386D1E7A}"/>
              </a:ext>
            </a:extLst>
          </p:cNvPr>
          <p:cNvSpPr txBox="1"/>
          <p:nvPr/>
        </p:nvSpPr>
        <p:spPr>
          <a:xfrm>
            <a:off x="670655" y="889492"/>
            <a:ext cx="354584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  <a:endParaRPr lang="ko-KR" altLang="en-US" sz="1138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16085E-36B8-4BE6-E50A-B9298F537C92}"/>
              </a:ext>
            </a:extLst>
          </p:cNvPr>
          <p:cNvSpPr txBox="1"/>
          <p:nvPr/>
        </p:nvSpPr>
        <p:spPr>
          <a:xfrm>
            <a:off x="1190326" y="889492"/>
            <a:ext cx="737702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-0.3333</a:t>
            </a:r>
            <a:endParaRPr lang="ko-KR" altLang="en-US" sz="1138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11B63F-1115-81BA-F2BB-08CAF07B0444}"/>
              </a:ext>
            </a:extLst>
          </p:cNvPr>
          <p:cNvSpPr txBox="1"/>
          <p:nvPr/>
        </p:nvSpPr>
        <p:spPr>
          <a:xfrm>
            <a:off x="1996618" y="889492"/>
            <a:ext cx="652744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0.3333</a:t>
            </a:r>
            <a:endParaRPr lang="ko-KR" altLang="en-US" sz="1138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D24D50-26F1-8100-68DC-850DDDABB36E}"/>
              </a:ext>
            </a:extLst>
          </p:cNvPr>
          <p:cNvSpPr txBox="1"/>
          <p:nvPr/>
        </p:nvSpPr>
        <p:spPr>
          <a:xfrm>
            <a:off x="2934896" y="889492"/>
            <a:ext cx="269626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38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577F7F-DE00-6972-618C-705B9970E428}"/>
              </a:ext>
            </a:extLst>
          </p:cNvPr>
          <p:cNvSpPr txBox="1"/>
          <p:nvPr/>
        </p:nvSpPr>
        <p:spPr>
          <a:xfrm>
            <a:off x="820145" y="3764143"/>
            <a:ext cx="926857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 value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0B5B09-D489-C7F3-21B7-89DF45BC8CC7}"/>
              </a:ext>
            </a:extLst>
          </p:cNvPr>
          <p:cNvSpPr txBox="1"/>
          <p:nvPr/>
        </p:nvSpPr>
        <p:spPr>
          <a:xfrm>
            <a:off x="833308" y="4015504"/>
            <a:ext cx="843501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38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grid value</a:t>
            </a:r>
            <a:endParaRPr lang="ko-KR" altLang="en-US" sz="1138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867AF88-F54F-BB45-7612-62229AFCCA91}"/>
              </a:ext>
            </a:extLst>
          </p:cNvPr>
          <p:cNvCxnSpPr/>
          <p:nvPr/>
        </p:nvCxnSpPr>
        <p:spPr>
          <a:xfrm>
            <a:off x="882951" y="1489086"/>
            <a:ext cx="2180479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5C5D026-949C-2F43-35E3-BA7FCCB2D2C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1162703" y="1277509"/>
            <a:ext cx="1324" cy="2145179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A50ACB6A-6ADB-7E79-3C24-2CF629A827D9}"/>
              </a:ext>
            </a:extLst>
          </p:cNvPr>
          <p:cNvSpPr/>
          <p:nvPr/>
        </p:nvSpPr>
        <p:spPr>
          <a:xfrm>
            <a:off x="1137758" y="1464141"/>
            <a:ext cx="49890" cy="498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04E3E8-34F1-1E43-3EF8-87D690A61AC9}"/>
              </a:ext>
            </a:extLst>
          </p:cNvPr>
          <p:cNvSpPr txBox="1"/>
          <p:nvPr/>
        </p:nvSpPr>
        <p:spPr>
          <a:xfrm>
            <a:off x="873723" y="1060077"/>
            <a:ext cx="580608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13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-0.7143</a:t>
            </a:r>
            <a:endParaRPr lang="ko-KR" altLang="en-US" sz="813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4805D6-9F82-3F64-6D51-F7543FF2D169}"/>
              </a:ext>
            </a:extLst>
          </p:cNvPr>
          <p:cNvSpPr txBox="1"/>
          <p:nvPr/>
        </p:nvSpPr>
        <p:spPr>
          <a:xfrm>
            <a:off x="341169" y="1395438"/>
            <a:ext cx="580608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13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-0.7143</a:t>
            </a:r>
            <a:endParaRPr lang="ko-KR" altLang="en-US" sz="813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5AFC14-C42B-D779-6A4F-4709F4F1B7CA}"/>
              </a:ext>
            </a:extLst>
          </p:cNvPr>
          <p:cNvSpPr txBox="1"/>
          <p:nvPr/>
        </p:nvSpPr>
        <p:spPr>
          <a:xfrm>
            <a:off x="367870" y="1129041"/>
            <a:ext cx="354584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  <a:endParaRPr lang="ko-KR" altLang="en-US" sz="1138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AF1EBE-7BC1-C556-5971-363D7AEC39C8}"/>
              </a:ext>
            </a:extLst>
          </p:cNvPr>
          <p:cNvSpPr txBox="1"/>
          <p:nvPr/>
        </p:nvSpPr>
        <p:spPr>
          <a:xfrm>
            <a:off x="169071" y="1854421"/>
            <a:ext cx="737702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-0.3333</a:t>
            </a:r>
            <a:endParaRPr lang="ko-KR" altLang="en-US" sz="1138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77BF43-95C2-BA7A-D49D-C6754B76C7E9}"/>
              </a:ext>
            </a:extLst>
          </p:cNvPr>
          <p:cNvSpPr txBox="1"/>
          <p:nvPr/>
        </p:nvSpPr>
        <p:spPr>
          <a:xfrm>
            <a:off x="248421" y="2572272"/>
            <a:ext cx="652744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0.3333</a:t>
            </a:r>
            <a:endParaRPr lang="ko-KR" altLang="en-US" sz="1138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E12114-4CFA-F8AA-5BCC-E3F48F84F289}"/>
              </a:ext>
            </a:extLst>
          </p:cNvPr>
          <p:cNvSpPr txBox="1"/>
          <p:nvPr/>
        </p:nvSpPr>
        <p:spPr>
          <a:xfrm>
            <a:off x="410349" y="3290123"/>
            <a:ext cx="269626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38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7BF0C2CD-A8F1-DA9C-E2D5-BCB20598C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"/>
          <a:stretch/>
        </p:blipFill>
        <p:spPr>
          <a:xfrm>
            <a:off x="3684030" y="1084618"/>
            <a:ext cx="1100998" cy="1539606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5662137-A648-2B70-19E6-8C03E819D3CE}"/>
              </a:ext>
            </a:extLst>
          </p:cNvPr>
          <p:cNvSpPr/>
          <p:nvPr/>
        </p:nvSpPr>
        <p:spPr>
          <a:xfrm>
            <a:off x="1185519" y="1509051"/>
            <a:ext cx="405799" cy="4478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23B6B7A-3192-7FFD-1824-1039A8273FFD}"/>
              </a:ext>
            </a:extLst>
          </p:cNvPr>
          <p:cNvSpPr/>
          <p:nvPr/>
        </p:nvSpPr>
        <p:spPr>
          <a:xfrm>
            <a:off x="1183641" y="1271558"/>
            <a:ext cx="405799" cy="192582"/>
          </a:xfrm>
          <a:prstGeom prst="rect">
            <a:avLst/>
          </a:prstGeom>
          <a:solidFill>
            <a:srgbClr val="9AF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27A5085-2134-B44E-BCB2-98DC275FD7D3}"/>
              </a:ext>
            </a:extLst>
          </p:cNvPr>
          <p:cNvSpPr/>
          <p:nvPr/>
        </p:nvSpPr>
        <p:spPr>
          <a:xfrm>
            <a:off x="905767" y="1509051"/>
            <a:ext cx="244913" cy="447815"/>
          </a:xfrm>
          <a:prstGeom prst="rect">
            <a:avLst/>
          </a:prstGeom>
          <a:solidFill>
            <a:srgbClr val="9A9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B2C924-B60F-2D11-B2EB-BAB351054CFE}"/>
              </a:ext>
            </a:extLst>
          </p:cNvPr>
          <p:cNvSpPr txBox="1"/>
          <p:nvPr/>
        </p:nvSpPr>
        <p:spPr>
          <a:xfrm>
            <a:off x="914315" y="4285896"/>
            <a:ext cx="2565126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output(-0.7143, -0.7143) = 2.1429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0FB7A83-3053-9D24-E173-E6C4D0BF8F05}"/>
              </a:ext>
            </a:extLst>
          </p:cNvPr>
          <p:cNvSpPr/>
          <p:nvPr/>
        </p:nvSpPr>
        <p:spPr>
          <a:xfrm>
            <a:off x="888409" y="4385986"/>
            <a:ext cx="49890" cy="498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</p:spTree>
    <p:extLst>
      <p:ext uri="{BB962C8B-B14F-4D97-AF65-F5344CB8AC3E}">
        <p14:creationId xmlns:p14="http://schemas.microsoft.com/office/powerpoint/2010/main" val="333673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FDCF49-6014-AA02-A44D-37C47072188B}"/>
              </a:ext>
            </a:extLst>
          </p:cNvPr>
          <p:cNvSpPr txBox="1"/>
          <p:nvPr/>
        </p:nvSpPr>
        <p:spPr>
          <a:xfrm>
            <a:off x="332570" y="988605"/>
            <a:ext cx="7950318" cy="1893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63"/>
              <a:t>tensor([[[[ 0.0000,  0.4286,  0.8571,  1.2857,  1.7143,  2.1429,  2.5714,  3.0000],</a:t>
            </a:r>
          </a:p>
          <a:p>
            <a:r>
              <a:rPr lang="en-US" altLang="ko-KR" sz="1463"/>
              <a:t>           [ 1.7143,  </a:t>
            </a:r>
            <a:r>
              <a:rPr lang="en-US" altLang="ko-KR" sz="1463">
                <a:solidFill>
                  <a:srgbClr val="FF0000"/>
                </a:solidFill>
              </a:rPr>
              <a:t>2.1429</a:t>
            </a:r>
            <a:r>
              <a:rPr lang="en-US" altLang="ko-KR" sz="1463"/>
              <a:t>,  2.5714,  3.0000,  3.4286,  3.8571,  4.2857,  4.7143],</a:t>
            </a:r>
          </a:p>
          <a:p>
            <a:r>
              <a:rPr lang="en-US" altLang="ko-KR" sz="1463"/>
              <a:t>           [ 3.4286,  3.8571,  4.2857,  4.7143,  5.1429,  5.5714,  6.0000,  6.4286],</a:t>
            </a:r>
          </a:p>
          <a:p>
            <a:r>
              <a:rPr lang="en-US" altLang="ko-KR" sz="1463"/>
              <a:t>           [ 5.1429,  5.5714,  6.0000,  6.4286,  6.8571,  7.2857,  7.7143,  8.1429],</a:t>
            </a:r>
          </a:p>
          <a:p>
            <a:r>
              <a:rPr lang="en-US" altLang="ko-KR" sz="1463"/>
              <a:t>           [ 6.8571,  7.2857,  7.7143,  8.1429,  8.5714,  9.0000,  9.4286,  9.8571],</a:t>
            </a:r>
          </a:p>
          <a:p>
            <a:r>
              <a:rPr lang="en-US" altLang="ko-KR" sz="1463"/>
              <a:t>           [ 8.5714,  9.0000,  9.4286,  9.8571, 10.2857, 10.7143, 11.1429, 11.5714],</a:t>
            </a:r>
          </a:p>
          <a:p>
            <a:r>
              <a:rPr lang="en-US" altLang="ko-KR" sz="1463"/>
              <a:t>           [10.2857, 10.7143, 11.1429, 11.5714, 12.0000, 12.4286, 12.8571, 13.2857],</a:t>
            </a:r>
          </a:p>
          <a:p>
            <a:r>
              <a:rPr lang="en-US" altLang="ko-KR" sz="1463"/>
              <a:t>           [12.0000, 12.4286, 12.8571, 13.2857, 13.7143, 14.1429, 14.5714, 15.0000]]]])</a:t>
            </a:r>
            <a:endParaRPr lang="ko-KR" altLang="en-US" sz="1463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8848587-4A86-9D3A-6920-E2EC4DD97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10" y="3010627"/>
            <a:ext cx="7989881" cy="196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8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D88348-3568-64F7-43D5-04BAF28FBC2F}"/>
              </a:ext>
            </a:extLst>
          </p:cNvPr>
          <p:cNvGraphicFramePr>
            <a:graphicFrameLocks noGrp="1"/>
          </p:cNvGraphicFramePr>
          <p:nvPr/>
        </p:nvGraphicFramePr>
        <p:xfrm>
          <a:off x="786393" y="1134296"/>
          <a:ext cx="2736949" cy="27597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37">
                  <a:extLst>
                    <a:ext uri="{9D8B030D-6E8A-4147-A177-3AD203B41FA5}">
                      <a16:colId xmlns:a16="http://schemas.microsoft.com/office/drawing/2014/main" val="3268446233"/>
                    </a:ext>
                  </a:extLst>
                </a:gridCol>
                <a:gridCol w="684237">
                  <a:extLst>
                    <a:ext uri="{9D8B030D-6E8A-4147-A177-3AD203B41FA5}">
                      <a16:colId xmlns:a16="http://schemas.microsoft.com/office/drawing/2014/main" val="3530394279"/>
                    </a:ext>
                  </a:extLst>
                </a:gridCol>
                <a:gridCol w="684237">
                  <a:extLst>
                    <a:ext uri="{9D8B030D-6E8A-4147-A177-3AD203B41FA5}">
                      <a16:colId xmlns:a16="http://schemas.microsoft.com/office/drawing/2014/main" val="3706080600"/>
                    </a:ext>
                  </a:extLst>
                </a:gridCol>
                <a:gridCol w="684237">
                  <a:extLst>
                    <a:ext uri="{9D8B030D-6E8A-4147-A177-3AD203B41FA5}">
                      <a16:colId xmlns:a16="http://schemas.microsoft.com/office/drawing/2014/main" val="726755707"/>
                    </a:ext>
                  </a:extLst>
                </a:gridCol>
              </a:tblGrid>
              <a:tr h="689935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07338" marR="107338" marT="53669" marB="536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07338" marR="107338" marT="53669" marB="536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07338" marR="107338" marT="53669" marB="536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07338" marR="107338" marT="53669" marB="53669"/>
                </a:tc>
                <a:extLst>
                  <a:ext uri="{0D108BD9-81ED-4DB2-BD59-A6C34878D82A}">
                    <a16:rowId xmlns:a16="http://schemas.microsoft.com/office/drawing/2014/main" val="1796988906"/>
                  </a:ext>
                </a:extLst>
              </a:tr>
              <a:tr h="689935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07338" marR="107338" marT="53669" marB="536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07338" marR="107338" marT="53669" marB="536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07338" marR="107338" marT="53669" marB="536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07338" marR="107338" marT="53669" marB="53669"/>
                </a:tc>
                <a:extLst>
                  <a:ext uri="{0D108BD9-81ED-4DB2-BD59-A6C34878D82A}">
                    <a16:rowId xmlns:a16="http://schemas.microsoft.com/office/drawing/2014/main" val="428851700"/>
                  </a:ext>
                </a:extLst>
              </a:tr>
              <a:tr h="689935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07338" marR="107338" marT="53669" marB="536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07338" marR="107338" marT="53669" marB="536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07338" marR="107338" marT="53669" marB="536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07338" marR="107338" marT="53669" marB="53669"/>
                </a:tc>
                <a:extLst>
                  <a:ext uri="{0D108BD9-81ED-4DB2-BD59-A6C34878D82A}">
                    <a16:rowId xmlns:a16="http://schemas.microsoft.com/office/drawing/2014/main" val="1937312062"/>
                  </a:ext>
                </a:extLst>
              </a:tr>
              <a:tr h="689935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07338" marR="107338" marT="53669" marB="536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07338" marR="107338" marT="53669" marB="536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07338" marR="107338" marT="53669" marB="53669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107338" marR="107338" marT="53669" marB="53669"/>
                </a:tc>
                <a:extLst>
                  <a:ext uri="{0D108BD9-81ED-4DB2-BD59-A6C34878D82A}">
                    <a16:rowId xmlns:a16="http://schemas.microsoft.com/office/drawing/2014/main" val="15621813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F4FEF1-6664-3EB5-5467-FF7FAE67611E}"/>
              </a:ext>
            </a:extLst>
          </p:cNvPr>
          <p:cNvSpPr txBox="1"/>
          <p:nvPr/>
        </p:nvSpPr>
        <p:spPr>
          <a:xfrm>
            <a:off x="986056" y="1359681"/>
            <a:ext cx="269626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773515-03FB-62A7-D034-D02495640CC6}"/>
              </a:ext>
            </a:extLst>
          </p:cNvPr>
          <p:cNvSpPr txBox="1"/>
          <p:nvPr/>
        </p:nvSpPr>
        <p:spPr>
          <a:xfrm>
            <a:off x="563811" y="883717"/>
            <a:ext cx="354584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  <a:endParaRPr lang="ko-KR" altLang="en-US" sz="1138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CB42FF-CF19-7836-32CD-817D7D485A5C}"/>
              </a:ext>
            </a:extLst>
          </p:cNvPr>
          <p:cNvSpPr txBox="1"/>
          <p:nvPr/>
        </p:nvSpPr>
        <p:spPr>
          <a:xfrm>
            <a:off x="741129" y="3955909"/>
            <a:ext cx="926857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input value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9E4F74-9452-A1F4-3006-520D03B51C0D}"/>
              </a:ext>
            </a:extLst>
          </p:cNvPr>
          <p:cNvSpPr txBox="1"/>
          <p:nvPr/>
        </p:nvSpPr>
        <p:spPr>
          <a:xfrm>
            <a:off x="741129" y="4204686"/>
            <a:ext cx="843501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38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grid value</a:t>
            </a:r>
            <a:endParaRPr lang="ko-KR" altLang="en-US" sz="1138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857BDD-22EB-2D0D-E884-07157D082812}"/>
              </a:ext>
            </a:extLst>
          </p:cNvPr>
          <p:cNvSpPr txBox="1"/>
          <p:nvPr/>
        </p:nvSpPr>
        <p:spPr>
          <a:xfrm>
            <a:off x="3483853" y="1533991"/>
            <a:ext cx="580608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13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-0.7143</a:t>
            </a:r>
            <a:endParaRPr lang="ko-KR" altLang="en-US" sz="813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465E291-5BD1-55F3-8D40-ED1BBCABF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2"/>
          <a:stretch/>
        </p:blipFill>
        <p:spPr>
          <a:xfrm>
            <a:off x="4266969" y="1055747"/>
            <a:ext cx="1600498" cy="223809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38297DE-0EFC-7E12-4C5A-BD9CE425AF6A}"/>
              </a:ext>
            </a:extLst>
          </p:cNvPr>
          <p:cNvSpPr txBox="1"/>
          <p:nvPr/>
        </p:nvSpPr>
        <p:spPr>
          <a:xfrm>
            <a:off x="1677805" y="1359681"/>
            <a:ext cx="269626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F8EF2C-BDF9-14B7-60C9-DBDF6C6B4E48}"/>
              </a:ext>
            </a:extLst>
          </p:cNvPr>
          <p:cNvSpPr txBox="1"/>
          <p:nvPr/>
        </p:nvSpPr>
        <p:spPr>
          <a:xfrm>
            <a:off x="986056" y="2055075"/>
            <a:ext cx="269626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E511A2-E50F-C516-3C21-2E5ECA825246}"/>
              </a:ext>
            </a:extLst>
          </p:cNvPr>
          <p:cNvSpPr txBox="1"/>
          <p:nvPr/>
        </p:nvSpPr>
        <p:spPr>
          <a:xfrm>
            <a:off x="1677805" y="2055075"/>
            <a:ext cx="269626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782419-C0E4-4EB8-F02B-7C53E97CE2FE}"/>
              </a:ext>
            </a:extLst>
          </p:cNvPr>
          <p:cNvSpPr txBox="1"/>
          <p:nvPr/>
        </p:nvSpPr>
        <p:spPr>
          <a:xfrm>
            <a:off x="986056" y="2750468"/>
            <a:ext cx="269626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06B142A-8320-EFF0-8947-288F6A4D8FD5}"/>
              </a:ext>
            </a:extLst>
          </p:cNvPr>
          <p:cNvSpPr txBox="1"/>
          <p:nvPr/>
        </p:nvSpPr>
        <p:spPr>
          <a:xfrm>
            <a:off x="1677805" y="2750468"/>
            <a:ext cx="269626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9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68ACF5-248E-CCD4-5D80-C42307B05778}"/>
              </a:ext>
            </a:extLst>
          </p:cNvPr>
          <p:cNvSpPr txBox="1"/>
          <p:nvPr/>
        </p:nvSpPr>
        <p:spPr>
          <a:xfrm>
            <a:off x="2305910" y="2750468"/>
            <a:ext cx="354584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0D0237-FAE5-1717-7905-F106750D039F}"/>
              </a:ext>
            </a:extLst>
          </p:cNvPr>
          <p:cNvSpPr txBox="1"/>
          <p:nvPr/>
        </p:nvSpPr>
        <p:spPr>
          <a:xfrm>
            <a:off x="3018823" y="2750468"/>
            <a:ext cx="354584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259A5C-2E1F-B332-9D96-71181364BFA4}"/>
              </a:ext>
            </a:extLst>
          </p:cNvPr>
          <p:cNvSpPr txBox="1"/>
          <p:nvPr/>
        </p:nvSpPr>
        <p:spPr>
          <a:xfrm>
            <a:off x="943577" y="3445863"/>
            <a:ext cx="354584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12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D997D68-8770-CBCB-D75E-9E38C24335F4}"/>
              </a:ext>
            </a:extLst>
          </p:cNvPr>
          <p:cNvSpPr txBox="1"/>
          <p:nvPr/>
        </p:nvSpPr>
        <p:spPr>
          <a:xfrm>
            <a:off x="1635326" y="3445863"/>
            <a:ext cx="354584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13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1EB7F23-8F5A-D515-55C8-C73024C3B3E9}"/>
              </a:ext>
            </a:extLst>
          </p:cNvPr>
          <p:cNvSpPr txBox="1"/>
          <p:nvPr/>
        </p:nvSpPr>
        <p:spPr>
          <a:xfrm>
            <a:off x="2305910" y="3445863"/>
            <a:ext cx="354584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14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035AE9-BE4B-0BA5-DFCA-61500301CD38}"/>
              </a:ext>
            </a:extLst>
          </p:cNvPr>
          <p:cNvSpPr txBox="1"/>
          <p:nvPr/>
        </p:nvSpPr>
        <p:spPr>
          <a:xfrm>
            <a:off x="3018823" y="3445863"/>
            <a:ext cx="354584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342FFB-BC82-A85E-A84D-736BD29D99F2}"/>
              </a:ext>
            </a:extLst>
          </p:cNvPr>
          <p:cNvSpPr txBox="1"/>
          <p:nvPr/>
        </p:nvSpPr>
        <p:spPr>
          <a:xfrm>
            <a:off x="1220306" y="883717"/>
            <a:ext cx="482825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-0.5</a:t>
            </a:r>
            <a:endParaRPr lang="ko-KR" altLang="en-US" sz="1138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0B2E7-4D55-50BA-F7F2-BA666141D3D3}"/>
              </a:ext>
            </a:extLst>
          </p:cNvPr>
          <p:cNvSpPr txBox="1"/>
          <p:nvPr/>
        </p:nvSpPr>
        <p:spPr>
          <a:xfrm>
            <a:off x="2020055" y="883717"/>
            <a:ext cx="269626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endParaRPr lang="ko-KR" altLang="en-US" sz="1138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37E26A3-14F6-057E-B391-70FA823C6C1A}"/>
              </a:ext>
            </a:extLst>
          </p:cNvPr>
          <p:cNvSpPr txBox="1"/>
          <p:nvPr/>
        </p:nvSpPr>
        <p:spPr>
          <a:xfrm>
            <a:off x="2645793" y="883717"/>
            <a:ext cx="397866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0.5</a:t>
            </a:r>
            <a:endParaRPr lang="ko-KR" altLang="en-US" sz="1138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37CB43-73DC-6B94-54AB-C555E369859D}"/>
              </a:ext>
            </a:extLst>
          </p:cNvPr>
          <p:cNvSpPr txBox="1"/>
          <p:nvPr/>
        </p:nvSpPr>
        <p:spPr>
          <a:xfrm>
            <a:off x="3386413" y="883717"/>
            <a:ext cx="269626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38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7EF8805-CA9C-3DED-9355-06F1DFCDF388}"/>
              </a:ext>
            </a:extLst>
          </p:cNvPr>
          <p:cNvSpPr txBox="1"/>
          <p:nvPr/>
        </p:nvSpPr>
        <p:spPr>
          <a:xfrm>
            <a:off x="341713" y="1013049"/>
            <a:ext cx="354584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  <a:endParaRPr lang="ko-KR" altLang="en-US" sz="1138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437657-C557-EAC1-28EA-52FB345754A3}"/>
              </a:ext>
            </a:extLst>
          </p:cNvPr>
          <p:cNvSpPr txBox="1"/>
          <p:nvPr/>
        </p:nvSpPr>
        <p:spPr>
          <a:xfrm>
            <a:off x="276217" y="1693372"/>
            <a:ext cx="482825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-0.5</a:t>
            </a:r>
            <a:endParaRPr lang="ko-KR" altLang="en-US" sz="1138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B704BB2-DC99-02DB-CA34-5C87205583F7}"/>
              </a:ext>
            </a:extLst>
          </p:cNvPr>
          <p:cNvSpPr txBox="1"/>
          <p:nvPr/>
        </p:nvSpPr>
        <p:spPr>
          <a:xfrm>
            <a:off x="394249" y="2377993"/>
            <a:ext cx="269626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endParaRPr lang="ko-KR" altLang="en-US" sz="1138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AE8A10-760E-7E84-05BC-6888F16793F3}"/>
              </a:ext>
            </a:extLst>
          </p:cNvPr>
          <p:cNvSpPr txBox="1"/>
          <p:nvPr/>
        </p:nvSpPr>
        <p:spPr>
          <a:xfrm>
            <a:off x="330128" y="3066432"/>
            <a:ext cx="397866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0.5</a:t>
            </a:r>
            <a:endParaRPr lang="ko-KR" altLang="en-US" sz="1138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9F946F2-AEB1-45FE-C120-6FCE8C825A47}"/>
              </a:ext>
            </a:extLst>
          </p:cNvPr>
          <p:cNvSpPr txBox="1"/>
          <p:nvPr/>
        </p:nvSpPr>
        <p:spPr>
          <a:xfrm>
            <a:off x="387716" y="3754870"/>
            <a:ext cx="269626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endParaRPr lang="ko-KR" altLang="en-US" sz="1138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491CC272-6ACE-F291-08CA-C5415134EB28}"/>
              </a:ext>
            </a:extLst>
          </p:cNvPr>
          <p:cNvCxnSpPr>
            <a:cxnSpLocks/>
          </p:cNvCxnSpPr>
          <p:nvPr/>
        </p:nvCxnSpPr>
        <p:spPr>
          <a:xfrm>
            <a:off x="3054959" y="1133786"/>
            <a:ext cx="0" cy="2760251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61877345-80FA-24A5-60EB-85B44B25C4FA}"/>
              </a:ext>
            </a:extLst>
          </p:cNvPr>
          <p:cNvCxnSpPr>
            <a:cxnSpLocks/>
          </p:cNvCxnSpPr>
          <p:nvPr/>
        </p:nvCxnSpPr>
        <p:spPr>
          <a:xfrm>
            <a:off x="779761" y="1619389"/>
            <a:ext cx="2741464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16A9A3BF-D943-A130-7B4D-93373063A0E6}"/>
              </a:ext>
            </a:extLst>
          </p:cNvPr>
          <p:cNvCxnSpPr/>
          <p:nvPr/>
        </p:nvCxnSpPr>
        <p:spPr>
          <a:xfrm>
            <a:off x="2483201" y="1469657"/>
            <a:ext cx="71291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D45C13C-A640-5418-4536-EBF8E164658C}"/>
              </a:ext>
            </a:extLst>
          </p:cNvPr>
          <p:cNvCxnSpPr>
            <a:cxnSpLocks/>
          </p:cNvCxnSpPr>
          <p:nvPr/>
        </p:nvCxnSpPr>
        <p:spPr>
          <a:xfrm rot="5400000">
            <a:off x="2134483" y="1819458"/>
            <a:ext cx="71291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76E0B90-D614-8E80-D877-4280AFCF61C5}"/>
              </a:ext>
            </a:extLst>
          </p:cNvPr>
          <p:cNvCxnSpPr>
            <a:cxnSpLocks/>
          </p:cNvCxnSpPr>
          <p:nvPr/>
        </p:nvCxnSpPr>
        <p:spPr>
          <a:xfrm rot="5400000">
            <a:off x="2841610" y="1819458"/>
            <a:ext cx="71291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1F50326-3127-7BF4-F18F-CC4414A99176}"/>
              </a:ext>
            </a:extLst>
          </p:cNvPr>
          <p:cNvCxnSpPr/>
          <p:nvPr/>
        </p:nvCxnSpPr>
        <p:spPr>
          <a:xfrm>
            <a:off x="2483201" y="2171179"/>
            <a:ext cx="712914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6CB48FE-97B2-41F6-4D34-41257C12D073}"/>
              </a:ext>
            </a:extLst>
          </p:cNvPr>
          <p:cNvSpPr txBox="1"/>
          <p:nvPr/>
        </p:nvSpPr>
        <p:spPr>
          <a:xfrm>
            <a:off x="3008765" y="1121349"/>
            <a:ext cx="51969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13">
                <a:solidFill>
                  <a:srgbClr val="0000F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0.7143</a:t>
            </a:r>
            <a:endParaRPr lang="ko-KR" altLang="en-US" sz="813">
              <a:solidFill>
                <a:srgbClr val="0000F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DE5C7CE-811B-8772-651A-4CA18EFE2E40}"/>
              </a:ext>
            </a:extLst>
          </p:cNvPr>
          <p:cNvSpPr txBox="1"/>
          <p:nvPr/>
        </p:nvSpPr>
        <p:spPr>
          <a:xfrm>
            <a:off x="2286397" y="916919"/>
            <a:ext cx="409087" cy="223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53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0.25</a:t>
            </a:r>
            <a:endParaRPr lang="ko-KR" altLang="en-US" sz="853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8AAEB1-F3BC-0BDC-F137-E5D3BB285638}"/>
              </a:ext>
            </a:extLst>
          </p:cNvPr>
          <p:cNvSpPr txBox="1"/>
          <p:nvPr/>
        </p:nvSpPr>
        <p:spPr>
          <a:xfrm>
            <a:off x="2994969" y="916919"/>
            <a:ext cx="409087" cy="223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53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0.75</a:t>
            </a:r>
            <a:endParaRPr lang="ko-KR" altLang="en-US" sz="853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826A038-37DB-29E1-F954-23FF0BC73FEC}"/>
              </a:ext>
            </a:extLst>
          </p:cNvPr>
          <p:cNvSpPr txBox="1"/>
          <p:nvPr/>
        </p:nvSpPr>
        <p:spPr>
          <a:xfrm>
            <a:off x="276995" y="1371141"/>
            <a:ext cx="473207" cy="223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53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-0.75</a:t>
            </a:r>
            <a:endParaRPr lang="ko-KR" altLang="en-US" sz="853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DC8EB9B-CB1C-8258-B28D-C5E109BE21BC}"/>
              </a:ext>
            </a:extLst>
          </p:cNvPr>
          <p:cNvSpPr txBox="1"/>
          <p:nvPr/>
        </p:nvSpPr>
        <p:spPr>
          <a:xfrm>
            <a:off x="257593" y="2072430"/>
            <a:ext cx="473207" cy="223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53">
                <a:solidFill>
                  <a:schemeClr val="accent2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-0.25</a:t>
            </a:r>
            <a:endParaRPr lang="ko-KR" altLang="en-US" sz="853">
              <a:solidFill>
                <a:schemeClr val="accent2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5AF8EC4-CA78-22EF-28D6-CB3A8E8196D0}"/>
              </a:ext>
            </a:extLst>
          </p:cNvPr>
          <p:cNvSpPr txBox="1"/>
          <p:nvPr/>
        </p:nvSpPr>
        <p:spPr>
          <a:xfrm>
            <a:off x="886933" y="4463905"/>
            <a:ext cx="2480167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output(0.7143, -0.7143) = 3.2143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838D6FB-B54D-6ECD-E600-3FF949A3B327}"/>
              </a:ext>
            </a:extLst>
          </p:cNvPr>
          <p:cNvSpPr/>
          <p:nvPr/>
        </p:nvSpPr>
        <p:spPr>
          <a:xfrm>
            <a:off x="818549" y="4563995"/>
            <a:ext cx="49890" cy="498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7D8FD5D-BDBF-CE8D-6711-7B1C21289ED6}"/>
              </a:ext>
            </a:extLst>
          </p:cNvPr>
          <p:cNvSpPr/>
          <p:nvPr/>
        </p:nvSpPr>
        <p:spPr>
          <a:xfrm>
            <a:off x="3073483" y="1628540"/>
            <a:ext cx="109207" cy="5202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B547EBB-045D-9114-19A6-574A1CE7AF70}"/>
              </a:ext>
            </a:extLst>
          </p:cNvPr>
          <p:cNvSpPr txBox="1"/>
          <p:nvPr/>
        </p:nvSpPr>
        <p:spPr>
          <a:xfrm>
            <a:off x="3061303" y="2055075"/>
            <a:ext cx="269626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DB9AD4-48EC-1698-3943-2CBCB5642D4E}"/>
              </a:ext>
            </a:extLst>
          </p:cNvPr>
          <p:cNvSpPr txBox="1"/>
          <p:nvPr/>
        </p:nvSpPr>
        <p:spPr>
          <a:xfrm>
            <a:off x="3061303" y="1359681"/>
            <a:ext cx="269626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0E70751-EC8D-8D46-5AE7-DD583964DAA5}"/>
              </a:ext>
            </a:extLst>
          </p:cNvPr>
          <p:cNvSpPr/>
          <p:nvPr/>
        </p:nvSpPr>
        <p:spPr>
          <a:xfrm>
            <a:off x="3070337" y="1486124"/>
            <a:ext cx="116221" cy="119055"/>
          </a:xfrm>
          <a:prstGeom prst="rect">
            <a:avLst/>
          </a:prstGeom>
          <a:solidFill>
            <a:srgbClr val="9AF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95582C8-F84F-860C-0416-9365C931F982}"/>
              </a:ext>
            </a:extLst>
          </p:cNvPr>
          <p:cNvSpPr/>
          <p:nvPr/>
        </p:nvSpPr>
        <p:spPr>
          <a:xfrm>
            <a:off x="2509642" y="1636239"/>
            <a:ext cx="526793" cy="525300"/>
          </a:xfrm>
          <a:prstGeom prst="rect">
            <a:avLst/>
          </a:prstGeom>
          <a:solidFill>
            <a:srgbClr val="9A9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4E2648-0FC7-38D0-7F35-3B61356F2BE5}"/>
              </a:ext>
            </a:extLst>
          </p:cNvPr>
          <p:cNvSpPr txBox="1"/>
          <p:nvPr/>
        </p:nvSpPr>
        <p:spPr>
          <a:xfrm>
            <a:off x="2348389" y="2055075"/>
            <a:ext cx="269626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EF6356F-C6A3-5764-B758-EE1CB56EB097}"/>
              </a:ext>
            </a:extLst>
          </p:cNvPr>
          <p:cNvSpPr/>
          <p:nvPr/>
        </p:nvSpPr>
        <p:spPr>
          <a:xfrm>
            <a:off x="2513511" y="1480765"/>
            <a:ext cx="526795" cy="127554"/>
          </a:xfrm>
          <a:prstGeom prst="rect">
            <a:avLst/>
          </a:prstGeom>
          <a:solidFill>
            <a:srgbClr val="FF9A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6920D2DA-BDD5-0B90-09CB-D0EE972E0F78}"/>
              </a:ext>
            </a:extLst>
          </p:cNvPr>
          <p:cNvSpPr/>
          <p:nvPr/>
        </p:nvSpPr>
        <p:spPr>
          <a:xfrm>
            <a:off x="3028875" y="1591892"/>
            <a:ext cx="49890" cy="498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84CBA1-C7E5-0CEB-E638-4097AF4072DD}"/>
              </a:ext>
            </a:extLst>
          </p:cNvPr>
          <p:cNvSpPr txBox="1"/>
          <p:nvPr/>
        </p:nvSpPr>
        <p:spPr>
          <a:xfrm>
            <a:off x="2348389" y="1359681"/>
            <a:ext cx="269626" cy="267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38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endParaRPr lang="ko-KR" altLang="en-US" sz="1138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5880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77E4EA-4EF7-4744-A59C-3515084E12B2}"/>
              </a:ext>
            </a:extLst>
          </p:cNvPr>
          <p:cNvSpPr txBox="1"/>
          <p:nvPr/>
        </p:nvSpPr>
        <p:spPr>
          <a:xfrm>
            <a:off x="563404" y="908872"/>
            <a:ext cx="9342596" cy="1893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63">
                <a:latin typeface="Consolas" panose="020B0609020204030204" pitchFamily="49" charset="0"/>
              </a:rPr>
              <a:t>tensor([[[[ 0.0000,  0.0357,  0.3214,  0.6071,  0.8929,  1.1786,  1.4643,  0.7500],</a:t>
            </a:r>
          </a:p>
          <a:p>
            <a:r>
              <a:rPr lang="en-US" altLang="ko-KR" sz="1463">
                <a:latin typeface="Consolas" panose="020B0609020204030204" pitchFamily="49" charset="0"/>
              </a:rPr>
              <a:t>          [ 0.1429,  0.3571,  0.9286,  1.5000,  2.0714,  2.6429,  </a:t>
            </a:r>
            <a:r>
              <a:rPr lang="en-US" altLang="ko-KR" sz="1463">
                <a:solidFill>
                  <a:srgbClr val="FF0000"/>
                </a:solidFill>
                <a:latin typeface="Consolas" panose="020B0609020204030204" pitchFamily="49" charset="0"/>
              </a:rPr>
              <a:t>3.2143</a:t>
            </a:r>
            <a:r>
              <a:rPr lang="en-US" altLang="ko-KR" sz="1463">
                <a:latin typeface="Consolas" panose="020B0609020204030204" pitchFamily="49" charset="0"/>
              </a:rPr>
              <a:t>,  1.6429],</a:t>
            </a:r>
          </a:p>
          <a:p>
            <a:r>
              <a:rPr lang="en-US" altLang="ko-KR" sz="1463">
                <a:latin typeface="Consolas" panose="020B0609020204030204" pitchFamily="49" charset="0"/>
              </a:rPr>
              <a:t>          [ 1.2857,  2.6429,  3.2143,  3.7857,  4.3571,  4.9286,  5.5000,  2.7857],</a:t>
            </a:r>
          </a:p>
          <a:p>
            <a:r>
              <a:rPr lang="en-US" altLang="ko-KR" sz="1463">
                <a:latin typeface="Consolas" panose="020B0609020204030204" pitchFamily="49" charset="0"/>
              </a:rPr>
              <a:t>          [ 2.4286,  4.9286,  5.5000,  6.0714,  6.6429,  7.2143,  7.7857,  3.9286],</a:t>
            </a:r>
          </a:p>
          <a:p>
            <a:r>
              <a:rPr lang="en-US" altLang="ko-KR" sz="1463">
                <a:latin typeface="Consolas" panose="020B0609020204030204" pitchFamily="49" charset="0"/>
              </a:rPr>
              <a:t>          [ 3.5714,  7.2143,  7.7857,  8.3571,  8.9286,  9.5000, 10.0714,  5.0714],</a:t>
            </a:r>
          </a:p>
          <a:p>
            <a:r>
              <a:rPr lang="en-US" altLang="ko-KR" sz="1463">
                <a:latin typeface="Consolas" panose="020B0609020204030204" pitchFamily="49" charset="0"/>
              </a:rPr>
              <a:t>          [ 4.7143,  9.5000, 10.0714, 10.6429, 11.2143, 11.7857, 12.3571,  6.2143],</a:t>
            </a:r>
          </a:p>
          <a:p>
            <a:r>
              <a:rPr lang="en-US" altLang="ko-KR" sz="1463">
                <a:latin typeface="Consolas" panose="020B0609020204030204" pitchFamily="49" charset="0"/>
              </a:rPr>
              <a:t>          [ 5.8571, 11.7857, 12.3571, 12.9286, 13.5000, 14.0714, 14.6429,  7.3571],</a:t>
            </a:r>
          </a:p>
          <a:p>
            <a:r>
              <a:rPr lang="en-US" altLang="ko-KR" sz="1463">
                <a:latin typeface="Consolas" panose="020B0609020204030204" pitchFamily="49" charset="0"/>
              </a:rPr>
              <a:t>          [ 3.0000,  6.0357,  6.3214,  6.6071,  6.8929,  7.1786,  7.4643,  3.7500]]]])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E330A0-C9FE-7178-7648-15164F424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99" y="2959618"/>
            <a:ext cx="9386748" cy="196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505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3E5332FA-ACF6-4282-B0E1-1149092050DC}" vid="{623428AC-FB4C-40D7-ACC6-6F48B09CA1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671</TotalTime>
  <Words>554</Words>
  <Application>Microsoft Office PowerPoint</Application>
  <PresentationFormat>A4 용지(210x297mm)</PresentationFormat>
  <Paragraphs>229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나눔바른고딕</vt:lpstr>
      <vt:lpstr>Arial</vt:lpstr>
      <vt:lpstr>Calibri</vt:lpstr>
      <vt:lpstr>Cambria Math</vt:lpstr>
      <vt:lpstr>Consolas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965</cp:lastModifiedBy>
  <cp:revision>13</cp:revision>
  <dcterms:created xsi:type="dcterms:W3CDTF">2020-06-13T01:38:21Z</dcterms:created>
  <dcterms:modified xsi:type="dcterms:W3CDTF">2024-02-12T14:28:08Z</dcterms:modified>
</cp:coreProperties>
</file>