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466902"/>
            <a:ext cx="8222100" cy="15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100"/>
              <a:t>Welcome to Math Club 2016-2017!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 sz="2500"/>
              <a:t>“Come for the snacks, stay for the math!”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-1111461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President: David Yue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Vice President: Vincent Huang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Treasurer: Mukund Rao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75" y="2766550"/>
            <a:ext cx="2547025" cy="16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Math Club will be held in room 1084/1085.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After today’s meeting, there will be another one next week (9/9). After that, there will be usually biweekly meetings every other Friday, with a few exceptions (Pi Day Party, etc.)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Join the Math Club Facebook group or listen to announcements for scheduling information! We will always post in the group if there is a math club meeting that week or not so check there first!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have a Remind: Text @dyue to the number 81010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AMC 10/12 A is offered to everyone, including non-Math Club members. However, the AMC 10/12 B is Math Club exclusive, so make sure to attend that! (and join math club so you can!)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McNabb	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in the Fall and once in the Spring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Purple Comet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Texas Regions Math League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members have to pay dues of $5 in order to participate in math club activities. An additional $15 will be required for the T-shirt (you can just pay $20 together if you want).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Dues are due (ha) by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 (kinda) Snacks and T-Shirt with club dues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Membership includes access to….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Access and information about Math Competitions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Possible block lunch AMC prep sessions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Snacks!!!!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Added Benefits: Food, Parties and More!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T-Shirts!!!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 the next 4-6 weeks, we will be taking member submissions for T-shirt ideas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the meeting following the deadline, everyone will vote on the best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Winner receives extra snacks that meeting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PM an officer, or post your design in the Facebook group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23" y="2989923"/>
            <a:ext cx="1858799" cy="185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226" y="2989925"/>
            <a:ext cx="2314375" cy="18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your input!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you have an idea of what we should do for a meeting or just a general improvement feel free to contact any of the officers either on Facebook or talk to us personally.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Either DM us on MySpace or send us a smoke signal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0" y="3124387"/>
            <a:ext cx="34480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336000" y="2624950"/>
            <a:ext cx="32580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