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11158538" cy="25201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2472" y="-2082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37E1A-9D9D-4420-A6B3-29B589D45106}" type="datetimeFigureOut">
              <a:rPr lang="en-CH" smtClean="0"/>
              <a:t>15/09/2024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46375" y="1143000"/>
            <a:ext cx="136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AABF0-F8E6-4AE4-8291-79385B56445A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4664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AABF0-F8E6-4AE4-8291-79385B56445A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002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891" y="4124425"/>
            <a:ext cx="9484757" cy="8773877"/>
          </a:xfrm>
        </p:spPr>
        <p:txBody>
          <a:bodyPr anchor="b"/>
          <a:lstStyle>
            <a:lvl1pPr algn="ctr">
              <a:defRPr sz="73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4817" y="13236656"/>
            <a:ext cx="8368904" cy="6084542"/>
          </a:xfrm>
        </p:spPr>
        <p:txBody>
          <a:bodyPr/>
          <a:lstStyle>
            <a:lvl1pPr marL="0" indent="0" algn="ctr">
              <a:buNone/>
              <a:defRPr sz="2929"/>
            </a:lvl1pPr>
            <a:lvl2pPr marL="557921" indent="0" algn="ctr">
              <a:buNone/>
              <a:defRPr sz="2441"/>
            </a:lvl2pPr>
            <a:lvl3pPr marL="1115842" indent="0" algn="ctr">
              <a:buNone/>
              <a:defRPr sz="2197"/>
            </a:lvl3pPr>
            <a:lvl4pPr marL="1673763" indent="0" algn="ctr">
              <a:buNone/>
              <a:defRPr sz="1952"/>
            </a:lvl4pPr>
            <a:lvl5pPr marL="2231685" indent="0" algn="ctr">
              <a:buNone/>
              <a:defRPr sz="1952"/>
            </a:lvl5pPr>
            <a:lvl6pPr marL="2789606" indent="0" algn="ctr">
              <a:buNone/>
              <a:defRPr sz="1952"/>
            </a:lvl6pPr>
            <a:lvl7pPr marL="3347527" indent="0" algn="ctr">
              <a:buNone/>
              <a:defRPr sz="1952"/>
            </a:lvl7pPr>
            <a:lvl8pPr marL="3905448" indent="0" algn="ctr">
              <a:buNone/>
              <a:defRPr sz="1952"/>
            </a:lvl8pPr>
            <a:lvl9pPr marL="4463369" indent="0" algn="ctr">
              <a:buNone/>
              <a:defRPr sz="19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7F05-8390-465D-AB8B-4D648E08F5D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8C7D-97B1-406F-8E64-2B22F306B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8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7F05-8390-465D-AB8B-4D648E08F5D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8C7D-97B1-406F-8E64-2B22F306B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3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5329" y="1341750"/>
            <a:ext cx="2406060" cy="213571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150" y="1341750"/>
            <a:ext cx="7078698" cy="213571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7F05-8390-465D-AB8B-4D648E08F5D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8C7D-97B1-406F-8E64-2B22F306B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3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7F05-8390-465D-AB8B-4D648E08F5D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8C7D-97B1-406F-8E64-2B22F306B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9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338" y="6282897"/>
            <a:ext cx="9624239" cy="10483148"/>
          </a:xfrm>
        </p:spPr>
        <p:txBody>
          <a:bodyPr anchor="b"/>
          <a:lstStyle>
            <a:lvl1pPr>
              <a:defRPr sz="73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338" y="16865220"/>
            <a:ext cx="9624239" cy="5512840"/>
          </a:xfrm>
        </p:spPr>
        <p:txBody>
          <a:bodyPr/>
          <a:lstStyle>
            <a:lvl1pPr marL="0" indent="0">
              <a:buNone/>
              <a:defRPr sz="2929">
                <a:solidFill>
                  <a:schemeClr val="tx1">
                    <a:tint val="82000"/>
                  </a:schemeClr>
                </a:solidFill>
              </a:defRPr>
            </a:lvl1pPr>
            <a:lvl2pPr marL="557921" indent="0">
              <a:buNone/>
              <a:defRPr sz="2441">
                <a:solidFill>
                  <a:schemeClr val="tx1">
                    <a:tint val="82000"/>
                  </a:schemeClr>
                </a:solidFill>
              </a:defRPr>
            </a:lvl2pPr>
            <a:lvl3pPr marL="1115842" indent="0">
              <a:buNone/>
              <a:defRPr sz="2197">
                <a:solidFill>
                  <a:schemeClr val="tx1">
                    <a:tint val="82000"/>
                  </a:schemeClr>
                </a:solidFill>
              </a:defRPr>
            </a:lvl3pPr>
            <a:lvl4pPr marL="1673763" indent="0">
              <a:buNone/>
              <a:defRPr sz="1952">
                <a:solidFill>
                  <a:schemeClr val="tx1">
                    <a:tint val="82000"/>
                  </a:schemeClr>
                </a:solidFill>
              </a:defRPr>
            </a:lvl4pPr>
            <a:lvl5pPr marL="2231685" indent="0">
              <a:buNone/>
              <a:defRPr sz="1952">
                <a:solidFill>
                  <a:schemeClr val="tx1">
                    <a:tint val="82000"/>
                  </a:schemeClr>
                </a:solidFill>
              </a:defRPr>
            </a:lvl5pPr>
            <a:lvl6pPr marL="2789606" indent="0">
              <a:buNone/>
              <a:defRPr sz="1952">
                <a:solidFill>
                  <a:schemeClr val="tx1">
                    <a:tint val="82000"/>
                  </a:schemeClr>
                </a:solidFill>
              </a:defRPr>
            </a:lvl6pPr>
            <a:lvl7pPr marL="3347527" indent="0">
              <a:buNone/>
              <a:defRPr sz="1952">
                <a:solidFill>
                  <a:schemeClr val="tx1">
                    <a:tint val="82000"/>
                  </a:schemeClr>
                </a:solidFill>
              </a:defRPr>
            </a:lvl7pPr>
            <a:lvl8pPr marL="3905448" indent="0">
              <a:buNone/>
              <a:defRPr sz="1952">
                <a:solidFill>
                  <a:schemeClr val="tx1">
                    <a:tint val="82000"/>
                  </a:schemeClr>
                </a:solidFill>
              </a:defRPr>
            </a:lvl8pPr>
            <a:lvl9pPr marL="4463369" indent="0">
              <a:buNone/>
              <a:defRPr sz="195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7F05-8390-465D-AB8B-4D648E08F5D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8C7D-97B1-406F-8E64-2B22F306B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6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149" y="6708750"/>
            <a:ext cx="4742379" cy="1599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010" y="6708750"/>
            <a:ext cx="4742379" cy="1599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7F05-8390-465D-AB8B-4D648E08F5D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8C7D-97B1-406F-8E64-2B22F306B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5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603" y="1341756"/>
            <a:ext cx="9624239" cy="48711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604" y="6177885"/>
            <a:ext cx="4720584" cy="3027686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7921" indent="0">
              <a:buNone/>
              <a:defRPr sz="2441" b="1"/>
            </a:lvl2pPr>
            <a:lvl3pPr marL="1115842" indent="0">
              <a:buNone/>
              <a:defRPr sz="2197" b="1"/>
            </a:lvl3pPr>
            <a:lvl4pPr marL="1673763" indent="0">
              <a:buNone/>
              <a:defRPr sz="1952" b="1"/>
            </a:lvl4pPr>
            <a:lvl5pPr marL="2231685" indent="0">
              <a:buNone/>
              <a:defRPr sz="1952" b="1"/>
            </a:lvl5pPr>
            <a:lvl6pPr marL="2789606" indent="0">
              <a:buNone/>
              <a:defRPr sz="1952" b="1"/>
            </a:lvl6pPr>
            <a:lvl7pPr marL="3347527" indent="0">
              <a:buNone/>
              <a:defRPr sz="1952" b="1"/>
            </a:lvl7pPr>
            <a:lvl8pPr marL="3905448" indent="0">
              <a:buNone/>
              <a:defRPr sz="1952" b="1"/>
            </a:lvl8pPr>
            <a:lvl9pPr marL="4463369" indent="0">
              <a:buNone/>
              <a:defRPr sz="19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604" y="9205571"/>
            <a:ext cx="4720584" cy="13540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010" y="6177885"/>
            <a:ext cx="4743832" cy="3027686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7921" indent="0">
              <a:buNone/>
              <a:defRPr sz="2441" b="1"/>
            </a:lvl2pPr>
            <a:lvl3pPr marL="1115842" indent="0">
              <a:buNone/>
              <a:defRPr sz="2197" b="1"/>
            </a:lvl3pPr>
            <a:lvl4pPr marL="1673763" indent="0">
              <a:buNone/>
              <a:defRPr sz="1952" b="1"/>
            </a:lvl4pPr>
            <a:lvl5pPr marL="2231685" indent="0">
              <a:buNone/>
              <a:defRPr sz="1952" b="1"/>
            </a:lvl5pPr>
            <a:lvl6pPr marL="2789606" indent="0">
              <a:buNone/>
              <a:defRPr sz="1952" b="1"/>
            </a:lvl6pPr>
            <a:lvl7pPr marL="3347527" indent="0">
              <a:buNone/>
              <a:defRPr sz="1952" b="1"/>
            </a:lvl7pPr>
            <a:lvl8pPr marL="3905448" indent="0">
              <a:buNone/>
              <a:defRPr sz="1952" b="1"/>
            </a:lvl8pPr>
            <a:lvl9pPr marL="4463369" indent="0">
              <a:buNone/>
              <a:defRPr sz="19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010" y="9205571"/>
            <a:ext cx="4743832" cy="13540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7F05-8390-465D-AB8B-4D648E08F5D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8C7D-97B1-406F-8E64-2B22F306B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7F05-8390-465D-AB8B-4D648E08F5D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8C7D-97B1-406F-8E64-2B22F306B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7F05-8390-465D-AB8B-4D648E08F5D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8C7D-97B1-406F-8E64-2B22F306B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3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603" y="1680104"/>
            <a:ext cx="3598919" cy="5880365"/>
          </a:xfrm>
        </p:spPr>
        <p:txBody>
          <a:bodyPr anchor="b"/>
          <a:lstStyle>
            <a:lvl1pPr>
              <a:defRPr sz="3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832" y="3628564"/>
            <a:ext cx="5649010" cy="17909444"/>
          </a:xfrm>
        </p:spPr>
        <p:txBody>
          <a:bodyPr/>
          <a:lstStyle>
            <a:lvl1pPr>
              <a:defRPr sz="3905"/>
            </a:lvl1pPr>
            <a:lvl2pPr>
              <a:defRPr sz="3417"/>
            </a:lvl2pPr>
            <a:lvl3pPr>
              <a:defRPr sz="2929"/>
            </a:lvl3pPr>
            <a:lvl4pPr>
              <a:defRPr sz="2441"/>
            </a:lvl4pPr>
            <a:lvl5pPr>
              <a:defRPr sz="2441"/>
            </a:lvl5pPr>
            <a:lvl6pPr>
              <a:defRPr sz="2441"/>
            </a:lvl6pPr>
            <a:lvl7pPr>
              <a:defRPr sz="2441"/>
            </a:lvl7pPr>
            <a:lvl8pPr>
              <a:defRPr sz="2441"/>
            </a:lvl8pPr>
            <a:lvl9pPr>
              <a:defRPr sz="24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603" y="7560469"/>
            <a:ext cx="3598919" cy="14006704"/>
          </a:xfrm>
        </p:spPr>
        <p:txBody>
          <a:bodyPr/>
          <a:lstStyle>
            <a:lvl1pPr marL="0" indent="0">
              <a:buNone/>
              <a:defRPr sz="1952"/>
            </a:lvl1pPr>
            <a:lvl2pPr marL="557921" indent="0">
              <a:buNone/>
              <a:defRPr sz="1708"/>
            </a:lvl2pPr>
            <a:lvl3pPr marL="1115842" indent="0">
              <a:buNone/>
              <a:defRPr sz="1464"/>
            </a:lvl3pPr>
            <a:lvl4pPr marL="1673763" indent="0">
              <a:buNone/>
              <a:defRPr sz="1220"/>
            </a:lvl4pPr>
            <a:lvl5pPr marL="2231685" indent="0">
              <a:buNone/>
              <a:defRPr sz="1220"/>
            </a:lvl5pPr>
            <a:lvl6pPr marL="2789606" indent="0">
              <a:buNone/>
              <a:defRPr sz="1220"/>
            </a:lvl6pPr>
            <a:lvl7pPr marL="3347527" indent="0">
              <a:buNone/>
              <a:defRPr sz="1220"/>
            </a:lvl7pPr>
            <a:lvl8pPr marL="3905448" indent="0">
              <a:buNone/>
              <a:defRPr sz="1220"/>
            </a:lvl8pPr>
            <a:lvl9pPr marL="4463369" indent="0">
              <a:buNone/>
              <a:defRPr sz="12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7F05-8390-465D-AB8B-4D648E08F5D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8C7D-97B1-406F-8E64-2B22F306B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6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603" y="1680104"/>
            <a:ext cx="3598919" cy="5880365"/>
          </a:xfrm>
        </p:spPr>
        <p:txBody>
          <a:bodyPr anchor="b"/>
          <a:lstStyle>
            <a:lvl1pPr>
              <a:defRPr sz="3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3832" y="3628564"/>
            <a:ext cx="5649010" cy="17909444"/>
          </a:xfrm>
        </p:spPr>
        <p:txBody>
          <a:bodyPr anchor="t"/>
          <a:lstStyle>
            <a:lvl1pPr marL="0" indent="0">
              <a:buNone/>
              <a:defRPr sz="3905"/>
            </a:lvl1pPr>
            <a:lvl2pPr marL="557921" indent="0">
              <a:buNone/>
              <a:defRPr sz="3417"/>
            </a:lvl2pPr>
            <a:lvl3pPr marL="1115842" indent="0">
              <a:buNone/>
              <a:defRPr sz="2929"/>
            </a:lvl3pPr>
            <a:lvl4pPr marL="1673763" indent="0">
              <a:buNone/>
              <a:defRPr sz="2441"/>
            </a:lvl4pPr>
            <a:lvl5pPr marL="2231685" indent="0">
              <a:buNone/>
              <a:defRPr sz="2441"/>
            </a:lvl5pPr>
            <a:lvl6pPr marL="2789606" indent="0">
              <a:buNone/>
              <a:defRPr sz="2441"/>
            </a:lvl6pPr>
            <a:lvl7pPr marL="3347527" indent="0">
              <a:buNone/>
              <a:defRPr sz="2441"/>
            </a:lvl7pPr>
            <a:lvl8pPr marL="3905448" indent="0">
              <a:buNone/>
              <a:defRPr sz="2441"/>
            </a:lvl8pPr>
            <a:lvl9pPr marL="4463369" indent="0">
              <a:buNone/>
              <a:defRPr sz="244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603" y="7560469"/>
            <a:ext cx="3598919" cy="14006704"/>
          </a:xfrm>
        </p:spPr>
        <p:txBody>
          <a:bodyPr/>
          <a:lstStyle>
            <a:lvl1pPr marL="0" indent="0">
              <a:buNone/>
              <a:defRPr sz="1952"/>
            </a:lvl1pPr>
            <a:lvl2pPr marL="557921" indent="0">
              <a:buNone/>
              <a:defRPr sz="1708"/>
            </a:lvl2pPr>
            <a:lvl3pPr marL="1115842" indent="0">
              <a:buNone/>
              <a:defRPr sz="1464"/>
            </a:lvl3pPr>
            <a:lvl4pPr marL="1673763" indent="0">
              <a:buNone/>
              <a:defRPr sz="1220"/>
            </a:lvl4pPr>
            <a:lvl5pPr marL="2231685" indent="0">
              <a:buNone/>
              <a:defRPr sz="1220"/>
            </a:lvl5pPr>
            <a:lvl6pPr marL="2789606" indent="0">
              <a:buNone/>
              <a:defRPr sz="1220"/>
            </a:lvl6pPr>
            <a:lvl7pPr marL="3347527" indent="0">
              <a:buNone/>
              <a:defRPr sz="1220"/>
            </a:lvl7pPr>
            <a:lvl8pPr marL="3905448" indent="0">
              <a:buNone/>
              <a:defRPr sz="1220"/>
            </a:lvl8pPr>
            <a:lvl9pPr marL="4463369" indent="0">
              <a:buNone/>
              <a:defRPr sz="12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7F05-8390-465D-AB8B-4D648E08F5D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8C7D-97B1-406F-8E64-2B22F306B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150" y="1341756"/>
            <a:ext cx="9624239" cy="487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150" y="6708750"/>
            <a:ext cx="9624239" cy="1599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150" y="23358121"/>
            <a:ext cx="2510671" cy="1341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6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C7F05-8390-465D-AB8B-4D648E08F5D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266" y="23358121"/>
            <a:ext cx="3766007" cy="1341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6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0717" y="23358121"/>
            <a:ext cx="2510671" cy="1341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078C7D-97B1-406F-8E64-2B22F306B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2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15842" rtl="0" eaLnBrk="1" latinLnBrk="0" hangingPunct="1">
        <a:lnSpc>
          <a:spcPct val="90000"/>
        </a:lnSpc>
        <a:spcBef>
          <a:spcPct val="0"/>
        </a:spcBef>
        <a:buNone/>
        <a:defRPr sz="53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8961" indent="-278961" algn="l" defTabSz="1115842" rtl="0" eaLnBrk="1" latinLnBrk="0" hangingPunct="1">
        <a:lnSpc>
          <a:spcPct val="90000"/>
        </a:lnSpc>
        <a:spcBef>
          <a:spcPts val="1220"/>
        </a:spcBef>
        <a:buFont typeface="Arial" panose="020B0604020202020204" pitchFamily="34" charset="0"/>
        <a:buChar char="•"/>
        <a:defRPr sz="3417" kern="1200">
          <a:solidFill>
            <a:schemeClr val="tx1"/>
          </a:solidFill>
          <a:latin typeface="+mn-lt"/>
          <a:ea typeface="+mn-ea"/>
          <a:cs typeface="+mn-cs"/>
        </a:defRPr>
      </a:lvl1pPr>
      <a:lvl2pPr marL="836882" indent="-278961" algn="l" defTabSz="1115842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2pPr>
      <a:lvl3pPr marL="1394803" indent="-278961" algn="l" defTabSz="1115842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441" kern="1200">
          <a:solidFill>
            <a:schemeClr val="tx1"/>
          </a:solidFill>
          <a:latin typeface="+mn-lt"/>
          <a:ea typeface="+mn-ea"/>
          <a:cs typeface="+mn-cs"/>
        </a:defRPr>
      </a:lvl3pPr>
      <a:lvl4pPr marL="1952724" indent="-278961" algn="l" defTabSz="1115842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510645" indent="-278961" algn="l" defTabSz="1115842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3068566" indent="-278961" algn="l" defTabSz="1115842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626488" indent="-278961" algn="l" defTabSz="1115842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4184409" indent="-278961" algn="l" defTabSz="1115842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742330" indent="-278961" algn="l" defTabSz="1115842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5842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1pPr>
      <a:lvl2pPr marL="557921" algn="l" defTabSz="1115842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2pPr>
      <a:lvl3pPr marL="1115842" algn="l" defTabSz="1115842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3pPr>
      <a:lvl4pPr marL="1673763" algn="l" defTabSz="1115842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231685" algn="l" defTabSz="1115842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2789606" algn="l" defTabSz="1115842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347527" algn="l" defTabSz="1115842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3905448" algn="l" defTabSz="1115842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463369" algn="l" defTabSz="1115842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42" Type="http://schemas.openxmlformats.org/officeDocument/2006/relationships/image" Target="../media/image36.png"/><Relationship Id="rId47" Type="http://schemas.openxmlformats.org/officeDocument/2006/relationships/image" Target="../media/image40.png"/><Relationship Id="rId63" Type="http://schemas.openxmlformats.org/officeDocument/2006/relationships/image" Target="../media/image5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0.png"/><Relationship Id="rId66" Type="http://schemas.openxmlformats.org/officeDocument/2006/relationships/image" Target="../media/image55.png"/><Relationship Id="rId74" Type="http://schemas.openxmlformats.org/officeDocument/2006/relationships/image" Target="../media/image61.png"/><Relationship Id="rId5" Type="http://schemas.openxmlformats.org/officeDocument/2006/relationships/image" Target="../media/image3.png"/><Relationship Id="rId61" Type="http://schemas.openxmlformats.org/officeDocument/2006/relationships/image" Target="../media/image59.png"/><Relationship Id="rId82" Type="http://schemas.openxmlformats.org/officeDocument/2006/relationships/image" Target="../media/image72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2.png"/><Relationship Id="rId43" Type="http://schemas.openxmlformats.org/officeDocument/2006/relationships/image" Target="../media/image41.png"/><Relationship Id="rId56" Type="http://schemas.openxmlformats.org/officeDocument/2006/relationships/image" Target="../media/image45.png"/><Relationship Id="rId64" Type="http://schemas.openxmlformats.org/officeDocument/2006/relationships/image" Target="../media/image53.png"/><Relationship Id="rId69" Type="http://schemas.openxmlformats.org/officeDocument/2006/relationships/image" Target="../media/image58.png"/><Relationship Id="rId77" Type="http://schemas.openxmlformats.org/officeDocument/2006/relationships/image" Target="../media/image65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62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3.png"/><Relationship Id="rId46" Type="http://schemas.openxmlformats.org/officeDocument/2006/relationships/image" Target="../media/image44.png"/><Relationship Id="rId67" Type="http://schemas.openxmlformats.org/officeDocument/2006/relationships/image" Target="../media/image56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62" Type="http://schemas.openxmlformats.org/officeDocument/2006/relationships/image" Target="../media/image47.png"/><Relationship Id="rId70" Type="http://schemas.openxmlformats.org/officeDocument/2006/relationships/image" Target="../media/image60.png"/><Relationship Id="rId75" Type="http://schemas.openxmlformats.org/officeDocument/2006/relationships/image" Target="../media/image63.png"/><Relationship Id="rId83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20.png"/><Relationship Id="rId57" Type="http://schemas.openxmlformats.org/officeDocument/2006/relationships/image" Target="../media/image46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37.png"/><Relationship Id="rId65" Type="http://schemas.openxmlformats.org/officeDocument/2006/relationships/image" Target="../media/image54.png"/><Relationship Id="rId73" Type="http://schemas.openxmlformats.org/officeDocument/2006/relationships/image" Target="../media/image57.png"/><Relationship Id="rId81" Type="http://schemas.openxmlformats.org/officeDocument/2006/relationships/image" Target="../media/image71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4.png"/><Relationship Id="rId34" Type="http://schemas.openxmlformats.org/officeDocument/2006/relationships/image" Target="../media/image30.png"/><Relationship Id="rId50" Type="http://schemas.openxmlformats.org/officeDocument/2006/relationships/image" Target="../media/image48.png"/><Relationship Id="rId55" Type="http://schemas.openxmlformats.org/officeDocument/2006/relationships/image" Target="../media/image42.png"/><Relationship Id="rId76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88E7456-6F8A-539F-E5AB-D6E0BAEFCF9F}"/>
                  </a:ext>
                </a:extLst>
              </p:cNvPr>
              <p:cNvSpPr/>
              <p:nvPr/>
            </p:nvSpPr>
            <p:spPr>
              <a:xfrm>
                <a:off x="4475561" y="99015"/>
                <a:ext cx="1078158" cy="23140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3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r-CH" sz="1063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88E7456-6F8A-539F-E5AB-D6E0BAEFC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561" y="99015"/>
                <a:ext cx="1078158" cy="2314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F24FF6B-1BBC-1E7F-E15F-16B99CD76A77}"/>
              </a:ext>
            </a:extLst>
          </p:cNvPr>
          <p:cNvCxnSpPr>
            <a:cxnSpLocks/>
            <a:stCxn id="283" idx="4"/>
            <a:endCxn id="52" idx="0"/>
          </p:cNvCxnSpPr>
          <p:nvPr/>
        </p:nvCxnSpPr>
        <p:spPr>
          <a:xfrm flipH="1">
            <a:off x="2067162" y="3669372"/>
            <a:ext cx="5403" cy="536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 : coins arrondis 79">
                <a:extLst>
                  <a:ext uri="{FF2B5EF4-FFF2-40B4-BE49-F238E27FC236}">
                    <a16:creationId xmlns:a16="http://schemas.microsoft.com/office/drawing/2014/main" id="{D95993D2-41DE-33F0-91F5-AA3DAECF5BE4}"/>
                  </a:ext>
                </a:extLst>
              </p:cNvPr>
              <p:cNvSpPr/>
              <p:nvPr/>
            </p:nvSpPr>
            <p:spPr>
              <a:xfrm>
                <a:off x="3004610" y="3410278"/>
                <a:ext cx="708024" cy="375407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H" sz="1060" i="1">
                          <a:latin typeface="Cambria Math" panose="02040503050406030204" pitchFamily="18" charset="0"/>
                        </a:rPr>
                        <m:t>𝑄𝑢𝑒𝑟𝑦</m:t>
                      </m:r>
                    </m:oMath>
                    <m:oMath xmlns:m="http://schemas.openxmlformats.org/officeDocument/2006/math">
                      <m:r>
                        <a:rPr lang="fr-CH" sz="1060" i="1">
                          <a:latin typeface="Cambria Math" panose="02040503050406030204" pitchFamily="18" charset="0"/>
                        </a:rPr>
                        <m:t>128×128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80" name="Rectangle : coins arrondis 79">
                <a:extLst>
                  <a:ext uri="{FF2B5EF4-FFF2-40B4-BE49-F238E27FC236}">
                    <a16:creationId xmlns:a16="http://schemas.microsoft.com/office/drawing/2014/main" id="{D95993D2-41DE-33F0-91F5-AA3DAECF5B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610" y="3410278"/>
                <a:ext cx="708024" cy="375407"/>
              </a:xfrm>
              <a:prstGeom prst="roundRect">
                <a:avLst/>
              </a:prstGeom>
              <a:blipFill>
                <a:blip r:embed="rId4"/>
                <a:stretch>
                  <a:fillRect l="-8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4A25E768-423D-9E32-893E-E1467676C339}"/>
              </a:ext>
            </a:extLst>
          </p:cNvPr>
          <p:cNvCxnSpPr>
            <a:cxnSpLocks/>
            <a:stCxn id="80" idx="1"/>
            <a:endCxn id="283" idx="6"/>
          </p:cNvCxnSpPr>
          <p:nvPr/>
        </p:nvCxnSpPr>
        <p:spPr>
          <a:xfrm flipH="1">
            <a:off x="2140584" y="3597982"/>
            <a:ext cx="864026" cy="337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D439FE86-6D37-8F8A-C74B-9F4CFE2104D2}"/>
              </a:ext>
            </a:extLst>
          </p:cNvPr>
          <p:cNvCxnSpPr>
            <a:cxnSpLocks/>
            <a:stCxn id="52" idx="2"/>
            <a:endCxn id="499" idx="0"/>
          </p:cNvCxnSpPr>
          <p:nvPr/>
        </p:nvCxnSpPr>
        <p:spPr>
          <a:xfrm>
            <a:off x="2067162" y="4341640"/>
            <a:ext cx="0" cy="300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5A5A43B0-2C51-66F6-304D-E1E2E5B6BED4}"/>
              </a:ext>
            </a:extLst>
          </p:cNvPr>
          <p:cNvCxnSpPr>
            <a:cxnSpLocks/>
            <a:stCxn id="163" idx="2"/>
            <a:endCxn id="474" idx="1"/>
          </p:cNvCxnSpPr>
          <p:nvPr/>
        </p:nvCxnSpPr>
        <p:spPr>
          <a:xfrm rot="16200000" flipH="1">
            <a:off x="4296739" y="6506924"/>
            <a:ext cx="416121" cy="185949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avec flèche 176">
            <a:extLst>
              <a:ext uri="{FF2B5EF4-FFF2-40B4-BE49-F238E27FC236}">
                <a16:creationId xmlns:a16="http://schemas.microsoft.com/office/drawing/2014/main" id="{87837C99-11C0-6AAF-36A2-16780FCD003E}"/>
              </a:ext>
            </a:extLst>
          </p:cNvPr>
          <p:cNvCxnSpPr>
            <a:cxnSpLocks/>
            <a:stCxn id="600" idx="2"/>
            <a:endCxn id="179" idx="0"/>
          </p:cNvCxnSpPr>
          <p:nvPr/>
        </p:nvCxnSpPr>
        <p:spPr>
          <a:xfrm flipH="1">
            <a:off x="5745349" y="8260420"/>
            <a:ext cx="976" cy="187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e 177">
            <a:extLst>
              <a:ext uri="{FF2B5EF4-FFF2-40B4-BE49-F238E27FC236}">
                <a16:creationId xmlns:a16="http://schemas.microsoft.com/office/drawing/2014/main" id="{6F069104-0D58-7514-1EEF-70C968FEF423}"/>
              </a:ext>
            </a:extLst>
          </p:cNvPr>
          <p:cNvGrpSpPr/>
          <p:nvPr/>
        </p:nvGrpSpPr>
        <p:grpSpPr>
          <a:xfrm>
            <a:off x="5677330" y="8447701"/>
            <a:ext cx="136038" cy="136038"/>
            <a:chOff x="1784988" y="4521687"/>
            <a:chExt cx="136038" cy="136038"/>
          </a:xfrm>
        </p:grpSpPr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04D1192D-2FAD-5A64-290B-83E2C4D5E8E9}"/>
                </a:ext>
              </a:extLst>
            </p:cNvPr>
            <p:cNvSpPr/>
            <p:nvPr/>
          </p:nvSpPr>
          <p:spPr>
            <a:xfrm>
              <a:off x="1784988" y="4521687"/>
              <a:ext cx="136038" cy="1360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id="{C08C5882-DBA8-F133-8CDB-DD602DDB9341}"/>
                </a:ext>
              </a:extLst>
            </p:cNvPr>
            <p:cNvSpPr/>
            <p:nvPr/>
          </p:nvSpPr>
          <p:spPr>
            <a:xfrm>
              <a:off x="1830145" y="4566846"/>
              <a:ext cx="45719" cy="45719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81" name="Connecteur droit avec flèche 180">
            <a:extLst>
              <a:ext uri="{FF2B5EF4-FFF2-40B4-BE49-F238E27FC236}">
                <a16:creationId xmlns:a16="http://schemas.microsoft.com/office/drawing/2014/main" id="{F0421FA7-67CC-F5F2-D6AC-F78736F338A4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5744035" y="9488131"/>
            <a:ext cx="476" cy="161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ctangle : coins arrondis 181">
                <a:extLst>
                  <a:ext uri="{FF2B5EF4-FFF2-40B4-BE49-F238E27FC236}">
                    <a16:creationId xmlns:a16="http://schemas.microsoft.com/office/drawing/2014/main" id="{094BA28E-2C45-08B6-E4E1-37EAF3FC674E}"/>
                  </a:ext>
                </a:extLst>
              </p:cNvPr>
              <p:cNvSpPr/>
              <p:nvPr/>
            </p:nvSpPr>
            <p:spPr>
              <a:xfrm>
                <a:off x="6252636" y="8397894"/>
                <a:ext cx="708024" cy="235659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0" i="1">
                          <a:latin typeface="Cambria Math" panose="02040503050406030204" pitchFamily="18" charset="0"/>
                        </a:rPr>
                        <m:t>128×128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182" name="Rectangle : coins arrondis 181">
                <a:extLst>
                  <a:ext uri="{FF2B5EF4-FFF2-40B4-BE49-F238E27FC236}">
                    <a16:creationId xmlns:a16="http://schemas.microsoft.com/office/drawing/2014/main" id="{094BA28E-2C45-08B6-E4E1-37EAF3FC6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636" y="8397894"/>
                <a:ext cx="708024" cy="235659"/>
              </a:xfrm>
              <a:prstGeom prst="roundRect">
                <a:avLst/>
              </a:prstGeom>
              <a:blipFill>
                <a:blip r:embed="rId5"/>
                <a:stretch>
                  <a:fillRect l="-8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3F01BE90-2328-E211-A250-389138073F6C}"/>
              </a:ext>
            </a:extLst>
          </p:cNvPr>
          <p:cNvCxnSpPr>
            <a:cxnSpLocks/>
            <a:stCxn id="182" idx="1"/>
            <a:endCxn id="179" idx="6"/>
          </p:cNvCxnSpPr>
          <p:nvPr/>
        </p:nvCxnSpPr>
        <p:spPr>
          <a:xfrm flipH="1">
            <a:off x="5813368" y="8515720"/>
            <a:ext cx="43926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66DE2B6-233F-C6D9-AACE-7F2D4193E02E}"/>
              </a:ext>
            </a:extLst>
          </p:cNvPr>
          <p:cNvSpPr/>
          <p:nvPr/>
        </p:nvSpPr>
        <p:spPr>
          <a:xfrm>
            <a:off x="5677261" y="10050582"/>
            <a:ext cx="136038" cy="136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Connecteur droit 190">
            <a:extLst>
              <a:ext uri="{FF2B5EF4-FFF2-40B4-BE49-F238E27FC236}">
                <a16:creationId xmlns:a16="http://schemas.microsoft.com/office/drawing/2014/main" id="{93CA4E9C-6CB2-64C3-932E-C6EC72C86B2E}"/>
              </a:ext>
            </a:extLst>
          </p:cNvPr>
          <p:cNvCxnSpPr>
            <a:cxnSpLocks/>
            <a:stCxn id="189" idx="1"/>
            <a:endCxn id="189" idx="3"/>
          </p:cNvCxnSpPr>
          <p:nvPr/>
        </p:nvCxnSpPr>
        <p:spPr>
          <a:xfrm>
            <a:off x="5677261" y="10118601"/>
            <a:ext cx="136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>
            <a:extLst>
              <a:ext uri="{FF2B5EF4-FFF2-40B4-BE49-F238E27FC236}">
                <a16:creationId xmlns:a16="http://schemas.microsoft.com/office/drawing/2014/main" id="{2A18176F-DB3F-68D4-E99D-E4121A821399}"/>
              </a:ext>
            </a:extLst>
          </p:cNvPr>
          <p:cNvCxnSpPr>
            <a:cxnSpLocks/>
            <a:stCxn id="189" idx="2"/>
            <a:endCxn id="189" idx="0"/>
          </p:cNvCxnSpPr>
          <p:nvPr/>
        </p:nvCxnSpPr>
        <p:spPr>
          <a:xfrm flipV="1">
            <a:off x="5745280" y="10050582"/>
            <a:ext cx="0" cy="136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avec flèche 204">
            <a:extLst>
              <a:ext uri="{FF2B5EF4-FFF2-40B4-BE49-F238E27FC236}">
                <a16:creationId xmlns:a16="http://schemas.microsoft.com/office/drawing/2014/main" id="{FD38AB4B-5E27-11D7-7D58-C6059C1334F3}"/>
              </a:ext>
            </a:extLst>
          </p:cNvPr>
          <p:cNvCxnSpPr>
            <a:cxnSpLocks/>
            <a:stCxn id="13" idx="2"/>
            <a:endCxn id="189" idx="0"/>
          </p:cNvCxnSpPr>
          <p:nvPr/>
        </p:nvCxnSpPr>
        <p:spPr>
          <a:xfrm>
            <a:off x="5744035" y="9881493"/>
            <a:ext cx="1245" cy="1690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avec flèche 207">
            <a:extLst>
              <a:ext uri="{FF2B5EF4-FFF2-40B4-BE49-F238E27FC236}">
                <a16:creationId xmlns:a16="http://schemas.microsoft.com/office/drawing/2014/main" id="{86B1BA9C-4CB0-BAD1-A2F9-0815B413736B}"/>
              </a:ext>
            </a:extLst>
          </p:cNvPr>
          <p:cNvCxnSpPr>
            <a:cxnSpLocks/>
            <a:stCxn id="188" idx="1"/>
            <a:endCxn id="189" idx="1"/>
          </p:cNvCxnSpPr>
          <p:nvPr/>
        </p:nvCxnSpPr>
        <p:spPr>
          <a:xfrm rot="10800000" flipH="1" flipV="1">
            <a:off x="4950365" y="2289293"/>
            <a:ext cx="726896" cy="7829307"/>
          </a:xfrm>
          <a:prstGeom prst="bentConnector3">
            <a:avLst>
              <a:gd name="adj1" fmla="val -5705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ectangle : coins arrondis 222">
            <a:extLst>
              <a:ext uri="{FF2B5EF4-FFF2-40B4-BE49-F238E27FC236}">
                <a16:creationId xmlns:a16="http://schemas.microsoft.com/office/drawing/2014/main" id="{C38580C5-6120-DC0C-E203-02F1E35DF3AC}"/>
              </a:ext>
            </a:extLst>
          </p:cNvPr>
          <p:cNvSpPr/>
          <p:nvPr/>
        </p:nvSpPr>
        <p:spPr>
          <a:xfrm>
            <a:off x="5390649" y="13992061"/>
            <a:ext cx="716855" cy="23140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63" dirty="0"/>
              <a:t>Poly63</a:t>
            </a:r>
            <a:endParaRPr lang="en-US" sz="106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Rectangle : coins arrondis 227">
                <a:extLst>
                  <a:ext uri="{FF2B5EF4-FFF2-40B4-BE49-F238E27FC236}">
                    <a16:creationId xmlns:a16="http://schemas.microsoft.com/office/drawing/2014/main" id="{340BD8BC-CEA7-C2F2-F4E9-229B83195302}"/>
                  </a:ext>
                </a:extLst>
              </p:cNvPr>
              <p:cNvSpPr/>
              <p:nvPr/>
            </p:nvSpPr>
            <p:spPr>
              <a:xfrm>
                <a:off x="4782311" y="10888377"/>
                <a:ext cx="1930831" cy="567006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63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63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63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63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63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63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63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63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63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063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063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63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063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63" b="0" i="1" smtClean="0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63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63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063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sSup>
                                <m:sSupPr>
                                  <m:ctrlPr>
                                    <a:rPr lang="en-US" sz="1063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63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063" i="1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228" name="Rectangle : coins arrondis 227">
                <a:extLst>
                  <a:ext uri="{FF2B5EF4-FFF2-40B4-BE49-F238E27FC236}">
                    <a16:creationId xmlns:a16="http://schemas.microsoft.com/office/drawing/2014/main" id="{340BD8BC-CEA7-C2F2-F4E9-229B831953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311" y="10888377"/>
                <a:ext cx="1930831" cy="56700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Connecteur droit avec flèche 228">
            <a:extLst>
              <a:ext uri="{FF2B5EF4-FFF2-40B4-BE49-F238E27FC236}">
                <a16:creationId xmlns:a16="http://schemas.microsoft.com/office/drawing/2014/main" id="{468FD8CB-E03A-F9CC-933E-6B7C7376B4DE}"/>
              </a:ext>
            </a:extLst>
          </p:cNvPr>
          <p:cNvCxnSpPr>
            <a:cxnSpLocks/>
            <a:stCxn id="189" idx="2"/>
            <a:endCxn id="60" idx="0"/>
          </p:cNvCxnSpPr>
          <p:nvPr/>
        </p:nvCxnSpPr>
        <p:spPr>
          <a:xfrm>
            <a:off x="5745280" y="10186620"/>
            <a:ext cx="5147" cy="310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avec flèche 238">
            <a:extLst>
              <a:ext uri="{FF2B5EF4-FFF2-40B4-BE49-F238E27FC236}">
                <a16:creationId xmlns:a16="http://schemas.microsoft.com/office/drawing/2014/main" id="{8D5D8433-E9CC-AB90-BA28-C36A5CE769B2}"/>
              </a:ext>
            </a:extLst>
          </p:cNvPr>
          <p:cNvCxnSpPr>
            <a:cxnSpLocks/>
            <a:stCxn id="165" idx="2"/>
            <a:endCxn id="23" idx="0"/>
          </p:cNvCxnSpPr>
          <p:nvPr/>
        </p:nvCxnSpPr>
        <p:spPr>
          <a:xfrm>
            <a:off x="5740513" y="16128451"/>
            <a:ext cx="57" cy="417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avec flèche 241">
            <a:extLst>
              <a:ext uri="{FF2B5EF4-FFF2-40B4-BE49-F238E27FC236}">
                <a16:creationId xmlns:a16="http://schemas.microsoft.com/office/drawing/2014/main" id="{5C0DDB41-55EA-0245-FA59-5EDB4E2980BD}"/>
              </a:ext>
            </a:extLst>
          </p:cNvPr>
          <p:cNvCxnSpPr>
            <a:cxnSpLocks/>
            <a:stCxn id="23" idx="2"/>
            <a:endCxn id="245" idx="0"/>
          </p:cNvCxnSpPr>
          <p:nvPr/>
        </p:nvCxnSpPr>
        <p:spPr>
          <a:xfrm flipH="1">
            <a:off x="5738931" y="16682213"/>
            <a:ext cx="1639" cy="332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9CED1F91-43C6-C3FA-E3E0-E333A7D009BC}"/>
              </a:ext>
            </a:extLst>
          </p:cNvPr>
          <p:cNvSpPr/>
          <p:nvPr/>
        </p:nvSpPr>
        <p:spPr>
          <a:xfrm>
            <a:off x="5670912" y="17014568"/>
            <a:ext cx="136038" cy="136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Connecteur droit 245">
            <a:extLst>
              <a:ext uri="{FF2B5EF4-FFF2-40B4-BE49-F238E27FC236}">
                <a16:creationId xmlns:a16="http://schemas.microsoft.com/office/drawing/2014/main" id="{1F4F0D10-2953-619C-8BBA-E1A6B31482CE}"/>
              </a:ext>
            </a:extLst>
          </p:cNvPr>
          <p:cNvCxnSpPr>
            <a:cxnSpLocks/>
            <a:stCxn id="245" idx="1"/>
            <a:endCxn id="245" idx="3"/>
          </p:cNvCxnSpPr>
          <p:nvPr/>
        </p:nvCxnSpPr>
        <p:spPr>
          <a:xfrm>
            <a:off x="5670912" y="17082587"/>
            <a:ext cx="136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 droit 246">
            <a:extLst>
              <a:ext uri="{FF2B5EF4-FFF2-40B4-BE49-F238E27FC236}">
                <a16:creationId xmlns:a16="http://schemas.microsoft.com/office/drawing/2014/main" id="{2180B00F-50BC-B44A-20C4-8F6986C54B09}"/>
              </a:ext>
            </a:extLst>
          </p:cNvPr>
          <p:cNvCxnSpPr>
            <a:cxnSpLocks/>
            <a:stCxn id="245" idx="2"/>
            <a:endCxn id="245" idx="0"/>
          </p:cNvCxnSpPr>
          <p:nvPr/>
        </p:nvCxnSpPr>
        <p:spPr>
          <a:xfrm flipV="1">
            <a:off x="5738931" y="17014568"/>
            <a:ext cx="0" cy="136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avec flèche 265">
            <a:extLst>
              <a:ext uri="{FF2B5EF4-FFF2-40B4-BE49-F238E27FC236}">
                <a16:creationId xmlns:a16="http://schemas.microsoft.com/office/drawing/2014/main" id="{59AB3631-8AF9-A2F9-3328-C58B37AF1AC9}"/>
              </a:ext>
            </a:extLst>
          </p:cNvPr>
          <p:cNvCxnSpPr>
            <a:cxnSpLocks/>
            <a:stCxn id="21" idx="2"/>
            <a:endCxn id="522" idx="0"/>
          </p:cNvCxnSpPr>
          <p:nvPr/>
        </p:nvCxnSpPr>
        <p:spPr>
          <a:xfrm flipH="1">
            <a:off x="5739453" y="17594603"/>
            <a:ext cx="2949" cy="428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avec flèche 267">
            <a:extLst>
              <a:ext uri="{FF2B5EF4-FFF2-40B4-BE49-F238E27FC236}">
                <a16:creationId xmlns:a16="http://schemas.microsoft.com/office/drawing/2014/main" id="{D273EC43-5841-CBDD-D1F3-D661B23FFB51}"/>
              </a:ext>
            </a:extLst>
          </p:cNvPr>
          <p:cNvCxnSpPr>
            <a:cxnSpLocks/>
            <a:stCxn id="522" idx="2"/>
            <a:endCxn id="273" idx="0"/>
          </p:cNvCxnSpPr>
          <p:nvPr/>
        </p:nvCxnSpPr>
        <p:spPr>
          <a:xfrm>
            <a:off x="5739453" y="18590059"/>
            <a:ext cx="12367" cy="574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Rectangle : coins arrondis 272">
            <a:extLst>
              <a:ext uri="{FF2B5EF4-FFF2-40B4-BE49-F238E27FC236}">
                <a16:creationId xmlns:a16="http://schemas.microsoft.com/office/drawing/2014/main" id="{AB7446E7-A194-E352-4CC0-5B69DE1353BF}"/>
              </a:ext>
            </a:extLst>
          </p:cNvPr>
          <p:cNvSpPr/>
          <p:nvPr/>
        </p:nvSpPr>
        <p:spPr>
          <a:xfrm>
            <a:off x="5314957" y="19164799"/>
            <a:ext cx="873726" cy="23140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63" dirty="0"/>
              <a:t>AVG POOL</a:t>
            </a:r>
            <a:endParaRPr lang="en-US" sz="1063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98D0C5FA-2724-107B-7370-4C175B5E55AF}"/>
                  </a:ext>
                </a:extLst>
              </p:cNvPr>
              <p:cNvSpPr/>
              <p:nvPr/>
            </p:nvSpPr>
            <p:spPr>
              <a:xfrm>
                <a:off x="5357159" y="19659457"/>
                <a:ext cx="802920" cy="231406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63" i="1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fr-CH" sz="1063" i="1">
                          <a:latin typeface="Cambria Math" panose="02040503050406030204" pitchFamily="18" charset="0"/>
                        </a:rPr>
                        <m:t>128×</m:t>
                      </m:r>
                      <m:r>
                        <a:rPr lang="fr-CH" sz="1063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98D0C5FA-2724-107B-7370-4C175B5E5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59" y="19659457"/>
                <a:ext cx="802920" cy="231406"/>
              </a:xfrm>
              <a:prstGeom prst="rect">
                <a:avLst/>
              </a:prstGeom>
              <a:blipFill>
                <a:blip r:embed="rId7"/>
                <a:stretch>
                  <a:fillRect l="-7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F89A24D1-A37C-2DCD-7FE4-92F892790769}"/>
                  </a:ext>
                </a:extLst>
              </p:cNvPr>
              <p:cNvSpPr/>
              <p:nvPr/>
            </p:nvSpPr>
            <p:spPr>
              <a:xfrm>
                <a:off x="5393716" y="21120833"/>
                <a:ext cx="732423" cy="231406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63" i="1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fr-CH" sz="1063" i="1">
                          <a:latin typeface="Cambria Math" panose="02040503050406030204" pitchFamily="18" charset="0"/>
                        </a:rPr>
                        <m:t>25×</m:t>
                      </m:r>
                      <m:r>
                        <a:rPr lang="fr-CH" sz="1063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F89A24D1-A37C-2DCD-7FE4-92F8927907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716" y="21120833"/>
                <a:ext cx="732423" cy="231406"/>
              </a:xfrm>
              <a:prstGeom prst="rect">
                <a:avLst/>
              </a:prstGeom>
              <a:blipFill>
                <a:blip r:embed="rId8"/>
                <a:stretch>
                  <a:fillRect l="-8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9" name="Groupe 288">
            <a:extLst>
              <a:ext uri="{FF2B5EF4-FFF2-40B4-BE49-F238E27FC236}">
                <a16:creationId xmlns:a16="http://schemas.microsoft.com/office/drawing/2014/main" id="{B6B1DF16-FFD9-3BA9-02D7-66B07EEBEA1E}"/>
              </a:ext>
            </a:extLst>
          </p:cNvPr>
          <p:cNvGrpSpPr/>
          <p:nvPr/>
        </p:nvGrpSpPr>
        <p:grpSpPr>
          <a:xfrm>
            <a:off x="5690603" y="20791184"/>
            <a:ext cx="136038" cy="136038"/>
            <a:chOff x="1784988" y="4521687"/>
            <a:chExt cx="136038" cy="136038"/>
          </a:xfrm>
        </p:grpSpPr>
        <p:sp>
          <p:nvSpPr>
            <p:cNvPr id="290" name="Ellipse 289">
              <a:extLst>
                <a:ext uri="{FF2B5EF4-FFF2-40B4-BE49-F238E27FC236}">
                  <a16:creationId xmlns:a16="http://schemas.microsoft.com/office/drawing/2014/main" id="{745B9A5C-E074-972F-5D9D-49F9BA348AA4}"/>
                </a:ext>
              </a:extLst>
            </p:cNvPr>
            <p:cNvSpPr/>
            <p:nvPr/>
          </p:nvSpPr>
          <p:spPr>
            <a:xfrm>
              <a:off x="1784988" y="4521687"/>
              <a:ext cx="136038" cy="1360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id="{4E8F15CF-2672-255F-F6D3-08F975BBA8D5}"/>
                </a:ext>
              </a:extLst>
            </p:cNvPr>
            <p:cNvSpPr/>
            <p:nvPr/>
          </p:nvSpPr>
          <p:spPr>
            <a:xfrm>
              <a:off x="1830145" y="4566846"/>
              <a:ext cx="45719" cy="45719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2" name="Connecteur droit avec flèche 291">
            <a:extLst>
              <a:ext uri="{FF2B5EF4-FFF2-40B4-BE49-F238E27FC236}">
                <a16:creationId xmlns:a16="http://schemas.microsoft.com/office/drawing/2014/main" id="{3B2CCCBC-31D5-F92C-6295-454EDB67D735}"/>
              </a:ext>
            </a:extLst>
          </p:cNvPr>
          <p:cNvCxnSpPr>
            <a:cxnSpLocks/>
            <a:stCxn id="42" idx="2"/>
            <a:endCxn id="96" idx="0"/>
          </p:cNvCxnSpPr>
          <p:nvPr/>
        </p:nvCxnSpPr>
        <p:spPr>
          <a:xfrm>
            <a:off x="5758623" y="21669965"/>
            <a:ext cx="1304" cy="3005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Rectangle : coins arrondis 292">
                <a:extLst>
                  <a:ext uri="{FF2B5EF4-FFF2-40B4-BE49-F238E27FC236}">
                    <a16:creationId xmlns:a16="http://schemas.microsoft.com/office/drawing/2014/main" id="{F66C03D1-2DEE-C7FA-5134-92BC1633F38C}"/>
                  </a:ext>
                </a:extLst>
              </p:cNvPr>
              <p:cNvSpPr/>
              <p:nvPr/>
            </p:nvSpPr>
            <p:spPr>
              <a:xfrm>
                <a:off x="6164990" y="20741376"/>
                <a:ext cx="708024" cy="235659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0" i="1">
                          <a:latin typeface="Cambria Math" panose="02040503050406030204" pitchFamily="18" charset="0"/>
                        </a:rPr>
                        <m:t>128×25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>
          <p:sp>
            <p:nvSpPr>
              <p:cNvPr id="293" name="Rectangle : coins arrondis 292">
                <a:extLst>
                  <a:ext uri="{FF2B5EF4-FFF2-40B4-BE49-F238E27FC236}">
                    <a16:creationId xmlns:a16="http://schemas.microsoft.com/office/drawing/2014/main" id="{F66C03D1-2DEE-C7FA-5134-92BC1633F3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990" y="20741376"/>
                <a:ext cx="708024" cy="235659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Connecteur droit avec flèche 293">
            <a:extLst>
              <a:ext uri="{FF2B5EF4-FFF2-40B4-BE49-F238E27FC236}">
                <a16:creationId xmlns:a16="http://schemas.microsoft.com/office/drawing/2014/main" id="{A43C19BB-F37E-D182-3D8D-16CFCF4D3B5A}"/>
              </a:ext>
            </a:extLst>
          </p:cNvPr>
          <p:cNvCxnSpPr>
            <a:cxnSpLocks/>
            <a:stCxn id="293" idx="1"/>
            <a:endCxn id="290" idx="6"/>
          </p:cNvCxnSpPr>
          <p:nvPr/>
        </p:nvCxnSpPr>
        <p:spPr>
          <a:xfrm flipH="1">
            <a:off x="5826645" y="20859206"/>
            <a:ext cx="338349" cy="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E0208A-E214-CBE7-08F4-3930F50D20BF}"/>
              </a:ext>
            </a:extLst>
          </p:cNvPr>
          <p:cNvSpPr/>
          <p:nvPr/>
        </p:nvSpPr>
        <p:spPr>
          <a:xfrm>
            <a:off x="5672551" y="16546175"/>
            <a:ext cx="136038" cy="136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A7E4846-3BF2-34A5-0211-60EC2A0ABF58}"/>
              </a:ext>
            </a:extLst>
          </p:cNvPr>
          <p:cNvCxnSpPr>
            <a:cxnSpLocks/>
            <a:stCxn id="23" idx="1"/>
            <a:endCxn id="23" idx="3"/>
          </p:cNvCxnSpPr>
          <p:nvPr/>
        </p:nvCxnSpPr>
        <p:spPr>
          <a:xfrm>
            <a:off x="5672551" y="16614194"/>
            <a:ext cx="136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F5B6A07-FB03-AE33-2847-B32331643146}"/>
              </a:ext>
            </a:extLst>
          </p:cNvPr>
          <p:cNvCxnSpPr>
            <a:cxnSpLocks/>
          </p:cNvCxnSpPr>
          <p:nvPr/>
        </p:nvCxnSpPr>
        <p:spPr>
          <a:xfrm flipV="1">
            <a:off x="5740570" y="16549469"/>
            <a:ext cx="0" cy="136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F9AEB96E-E42C-4DFD-255A-46A7A5C6FCF9}"/>
                  </a:ext>
                </a:extLst>
              </p:cNvPr>
              <p:cNvSpPr/>
              <p:nvPr/>
            </p:nvSpPr>
            <p:spPr>
              <a:xfrm>
                <a:off x="6126487" y="16496737"/>
                <a:ext cx="708024" cy="235659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0" i="1">
                          <a:latin typeface="Cambria Math" panose="02040503050406030204" pitchFamily="18" charset="0"/>
                        </a:rPr>
                        <m:t>50×128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F9AEB96E-E42C-4DFD-255A-46A7A5C6FC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7" y="16496737"/>
                <a:ext cx="708024" cy="235659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ACEE108-C61D-D231-0BAF-FAE7B21CB0A6}"/>
              </a:ext>
            </a:extLst>
          </p:cNvPr>
          <p:cNvCxnSpPr>
            <a:cxnSpLocks/>
            <a:endCxn id="23" idx="3"/>
          </p:cNvCxnSpPr>
          <p:nvPr/>
        </p:nvCxnSpPr>
        <p:spPr>
          <a:xfrm flipH="1" flipV="1">
            <a:off x="5808592" y="16614194"/>
            <a:ext cx="321073" cy="37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A90B440-7D49-7EBB-AF17-9DB607AC57DC}"/>
              </a:ext>
            </a:extLst>
          </p:cNvPr>
          <p:cNvSpPr/>
          <p:nvPr/>
        </p:nvSpPr>
        <p:spPr>
          <a:xfrm>
            <a:off x="5690604" y="21533927"/>
            <a:ext cx="136038" cy="136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DB0966FC-BDBA-DC9B-CBBD-E7632ACC4AC5}"/>
              </a:ext>
            </a:extLst>
          </p:cNvPr>
          <p:cNvCxnSpPr>
            <a:cxnSpLocks/>
            <a:stCxn id="42" idx="1"/>
            <a:endCxn id="42" idx="3"/>
          </p:cNvCxnSpPr>
          <p:nvPr/>
        </p:nvCxnSpPr>
        <p:spPr>
          <a:xfrm>
            <a:off x="5690604" y="21601946"/>
            <a:ext cx="136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12AE5A13-A3D8-AC45-7073-963404AFB719}"/>
              </a:ext>
            </a:extLst>
          </p:cNvPr>
          <p:cNvCxnSpPr>
            <a:cxnSpLocks/>
          </p:cNvCxnSpPr>
          <p:nvPr/>
        </p:nvCxnSpPr>
        <p:spPr>
          <a:xfrm flipV="1">
            <a:off x="5758623" y="21537221"/>
            <a:ext cx="0" cy="136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8CA30D9-E7B1-7378-DF58-F68BFFFBE7EA}"/>
              </a:ext>
            </a:extLst>
          </p:cNvPr>
          <p:cNvCxnSpPr>
            <a:cxnSpLocks/>
            <a:stCxn id="290" idx="4"/>
            <a:endCxn id="287" idx="0"/>
          </p:cNvCxnSpPr>
          <p:nvPr/>
        </p:nvCxnSpPr>
        <p:spPr>
          <a:xfrm>
            <a:off x="5758622" y="20927222"/>
            <a:ext cx="1306" cy="193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 : coins arrondis 46">
                <a:extLst>
                  <a:ext uri="{FF2B5EF4-FFF2-40B4-BE49-F238E27FC236}">
                    <a16:creationId xmlns:a16="http://schemas.microsoft.com/office/drawing/2014/main" id="{F6BEFC48-794B-676F-183B-A6B4DA546583}"/>
                  </a:ext>
                </a:extLst>
              </p:cNvPr>
              <p:cNvSpPr/>
              <p:nvPr/>
            </p:nvSpPr>
            <p:spPr>
              <a:xfrm>
                <a:off x="6147715" y="21484489"/>
                <a:ext cx="708024" cy="235659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0" i="1">
                          <a:latin typeface="Cambria Math" panose="02040503050406030204" pitchFamily="18" charset="0"/>
                        </a:rPr>
                        <m:t>1×25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>
          <p:sp>
            <p:nvSpPr>
              <p:cNvPr id="47" name="Rectangle : coins arrondis 46">
                <a:extLst>
                  <a:ext uri="{FF2B5EF4-FFF2-40B4-BE49-F238E27FC236}">
                    <a16:creationId xmlns:a16="http://schemas.microsoft.com/office/drawing/2014/main" id="{F6BEFC48-794B-676F-183B-A6B4DA5465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715" y="21484489"/>
                <a:ext cx="708024" cy="235659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04E30C02-DA91-AB6D-C957-D0BF2CDF7577}"/>
              </a:ext>
            </a:extLst>
          </p:cNvPr>
          <p:cNvCxnSpPr>
            <a:cxnSpLocks/>
            <a:stCxn id="47" idx="1"/>
            <a:endCxn id="42" idx="3"/>
          </p:cNvCxnSpPr>
          <p:nvPr/>
        </p:nvCxnSpPr>
        <p:spPr>
          <a:xfrm flipH="1" flipV="1">
            <a:off x="5826645" y="21601946"/>
            <a:ext cx="321073" cy="37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Rectangle : coins arrondis 480">
                <a:extLst>
                  <a:ext uri="{FF2B5EF4-FFF2-40B4-BE49-F238E27FC236}">
                    <a16:creationId xmlns:a16="http://schemas.microsoft.com/office/drawing/2014/main" id="{84476DC0-9A3F-F42F-2BA7-040FDAF1D376}"/>
                  </a:ext>
                </a:extLst>
              </p:cNvPr>
              <p:cNvSpPr/>
              <p:nvPr/>
            </p:nvSpPr>
            <p:spPr>
              <a:xfrm>
                <a:off x="2739815" y="4154105"/>
                <a:ext cx="950428" cy="235659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060" b="0" i="1" smtClean="0">
                          <a:latin typeface="Cambria Math" panose="02040503050406030204" pitchFamily="18" charset="0"/>
                        </a:rPr>
                        <m:t>0×128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481" name="Rectangle : coins arrondis 480">
                <a:extLst>
                  <a:ext uri="{FF2B5EF4-FFF2-40B4-BE49-F238E27FC236}">
                    <a16:creationId xmlns:a16="http://schemas.microsoft.com/office/drawing/2014/main" id="{84476DC0-9A3F-F42F-2BA7-040FDAF1D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815" y="4154105"/>
                <a:ext cx="950428" cy="235659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F9237198-0017-68C2-52B3-326F9BE4EEA8}"/>
              </a:ext>
            </a:extLst>
          </p:cNvPr>
          <p:cNvSpPr/>
          <p:nvPr/>
        </p:nvSpPr>
        <p:spPr>
          <a:xfrm>
            <a:off x="5495410" y="21970526"/>
            <a:ext cx="529034" cy="1397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063" dirty="0"/>
              <a:t>SFTMAX</a:t>
            </a:r>
            <a:endParaRPr lang="en-US" sz="1063" dirty="0"/>
          </a:p>
        </p:txBody>
      </p: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B97C8D7A-AD7F-7DC1-77A3-B823C3A96A74}"/>
              </a:ext>
            </a:extLst>
          </p:cNvPr>
          <p:cNvCxnSpPr>
            <a:cxnSpLocks/>
            <a:stCxn id="287" idx="2"/>
            <a:endCxn id="42" idx="0"/>
          </p:cNvCxnSpPr>
          <p:nvPr/>
        </p:nvCxnSpPr>
        <p:spPr>
          <a:xfrm flipH="1">
            <a:off x="5758623" y="21352239"/>
            <a:ext cx="1305" cy="1816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4FFA559-3D62-8B13-F937-EA6C0211E700}"/>
              </a:ext>
            </a:extLst>
          </p:cNvPr>
          <p:cNvSpPr/>
          <p:nvPr/>
        </p:nvSpPr>
        <p:spPr>
          <a:xfrm>
            <a:off x="1999143" y="4205602"/>
            <a:ext cx="136038" cy="136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F2D00262-796C-924A-3A58-BF58AB7D3FA0}"/>
              </a:ext>
            </a:extLst>
          </p:cNvPr>
          <p:cNvCxnSpPr>
            <a:cxnSpLocks/>
            <a:stCxn id="52" idx="1"/>
            <a:endCxn id="52" idx="3"/>
          </p:cNvCxnSpPr>
          <p:nvPr/>
        </p:nvCxnSpPr>
        <p:spPr>
          <a:xfrm>
            <a:off x="1999143" y="4273621"/>
            <a:ext cx="136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DD57F62B-7F02-0394-D099-75FC7EAFE979}"/>
              </a:ext>
            </a:extLst>
          </p:cNvPr>
          <p:cNvCxnSpPr>
            <a:cxnSpLocks/>
          </p:cNvCxnSpPr>
          <p:nvPr/>
        </p:nvCxnSpPr>
        <p:spPr>
          <a:xfrm flipV="1">
            <a:off x="2067162" y="4205602"/>
            <a:ext cx="0" cy="136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 : coins arrondis 452">
                <a:extLst>
                  <a:ext uri="{FF2B5EF4-FFF2-40B4-BE49-F238E27FC236}">
                    <a16:creationId xmlns:a16="http://schemas.microsoft.com/office/drawing/2014/main" id="{55933D50-0E96-029C-E1B1-269CF4181278}"/>
                  </a:ext>
                </a:extLst>
              </p:cNvPr>
              <p:cNvSpPr/>
              <p:nvPr/>
            </p:nvSpPr>
            <p:spPr>
              <a:xfrm>
                <a:off x="5786855" y="1163819"/>
                <a:ext cx="708024" cy="616367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H" sz="1060" i="1">
                          <a:latin typeface="Cambria Math" panose="02040503050406030204" pitchFamily="18" charset="0"/>
                        </a:rPr>
                        <m:t>𝑃𝑜𝑠𝑖𝑡𝑖𝑜𝑛𝑎𝑙</m:t>
                      </m:r>
                    </m:oMath>
                    <m:oMath xmlns:m="http://schemas.openxmlformats.org/officeDocument/2006/math">
                      <m:r>
                        <a:rPr lang="en-US" sz="1060" i="1">
                          <a:latin typeface="Cambria Math" panose="02040503050406030204" pitchFamily="18" charset="0"/>
                        </a:rPr>
                        <m:t>𝐸𝑛𝑐𝑜𝑑𝑖𝑛𝑔</m:t>
                      </m:r>
                    </m:oMath>
                    <m:oMath xmlns:m="http://schemas.openxmlformats.org/officeDocument/2006/math">
                      <m:r>
                        <a:rPr lang="fr-CH" sz="1060" i="1">
                          <a:latin typeface="Cambria Math" panose="02040503050406030204" pitchFamily="18" charset="0"/>
                        </a:rPr>
                        <m:t>50×128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453" name="Rectangle : coins arrondis 452">
                <a:extLst>
                  <a:ext uri="{FF2B5EF4-FFF2-40B4-BE49-F238E27FC236}">
                    <a16:creationId xmlns:a16="http://schemas.microsoft.com/office/drawing/2014/main" id="{55933D50-0E96-029C-E1B1-269CF4181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855" y="1163819"/>
                <a:ext cx="708024" cy="616367"/>
              </a:xfrm>
              <a:prstGeom prst="roundRect">
                <a:avLst/>
              </a:prstGeom>
              <a:blipFill>
                <a:blip r:embed="rId13"/>
                <a:stretch>
                  <a:fillRect l="-25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ectangle 187">
            <a:extLst>
              <a:ext uri="{FF2B5EF4-FFF2-40B4-BE49-F238E27FC236}">
                <a16:creationId xmlns:a16="http://schemas.microsoft.com/office/drawing/2014/main" id="{25E0B608-6B60-AF95-1430-6847B26F38B1}"/>
              </a:ext>
            </a:extLst>
          </p:cNvPr>
          <p:cNvSpPr/>
          <p:nvPr/>
        </p:nvSpPr>
        <p:spPr>
          <a:xfrm>
            <a:off x="4950365" y="2221275"/>
            <a:ext cx="136038" cy="136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Connecteur droit 189">
            <a:extLst>
              <a:ext uri="{FF2B5EF4-FFF2-40B4-BE49-F238E27FC236}">
                <a16:creationId xmlns:a16="http://schemas.microsoft.com/office/drawing/2014/main" id="{9A2DA38C-4443-7A98-3FC6-28AA66CBB735}"/>
              </a:ext>
            </a:extLst>
          </p:cNvPr>
          <p:cNvCxnSpPr>
            <a:cxnSpLocks/>
            <a:stCxn id="188" idx="1"/>
            <a:endCxn id="188" idx="3"/>
          </p:cNvCxnSpPr>
          <p:nvPr/>
        </p:nvCxnSpPr>
        <p:spPr>
          <a:xfrm>
            <a:off x="4950365" y="2289294"/>
            <a:ext cx="136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679C1E91-4784-540A-E0ED-DA3223298815}"/>
              </a:ext>
            </a:extLst>
          </p:cNvPr>
          <p:cNvCxnSpPr>
            <a:cxnSpLocks/>
          </p:cNvCxnSpPr>
          <p:nvPr/>
        </p:nvCxnSpPr>
        <p:spPr>
          <a:xfrm flipV="1">
            <a:off x="5018384" y="2221275"/>
            <a:ext cx="0" cy="136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9EB0C361-AF60-363E-3636-65830141C2DE}"/>
              </a:ext>
            </a:extLst>
          </p:cNvPr>
          <p:cNvCxnSpPr>
            <a:cxnSpLocks/>
            <a:stCxn id="453" idx="2"/>
            <a:endCxn id="188" idx="3"/>
          </p:cNvCxnSpPr>
          <p:nvPr/>
        </p:nvCxnSpPr>
        <p:spPr>
          <a:xfrm rot="5400000">
            <a:off x="5359081" y="1507508"/>
            <a:ext cx="509108" cy="1054464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Rectangle : coins arrondis 280">
                <a:extLst>
                  <a:ext uri="{FF2B5EF4-FFF2-40B4-BE49-F238E27FC236}">
                    <a16:creationId xmlns:a16="http://schemas.microsoft.com/office/drawing/2014/main" id="{344D90CF-F372-AC5F-DF2A-7BE91F3311E9}"/>
                  </a:ext>
                </a:extLst>
              </p:cNvPr>
              <p:cNvSpPr/>
              <p:nvPr/>
            </p:nvSpPr>
            <p:spPr>
              <a:xfrm>
                <a:off x="4594731" y="850418"/>
                <a:ext cx="839818" cy="423635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H" sz="1060" i="1">
                          <a:latin typeface="Cambria Math" panose="02040503050406030204" pitchFamily="18" charset="0"/>
                        </a:rPr>
                        <m:t>𝐸𝑚𝑏𝑒𝑑𝑑𝑖𝑛𝑔</m:t>
                      </m:r>
                    </m:oMath>
                    <m:oMath xmlns:m="http://schemas.openxmlformats.org/officeDocument/2006/math">
                      <m:r>
                        <a:rPr lang="fr-CH" sz="1060" i="1">
                          <a:latin typeface="Cambria Math" panose="02040503050406030204" pitchFamily="18" charset="0"/>
                        </a:rPr>
                        <m:t>25×128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281" name="Rectangle : coins arrondis 280">
                <a:extLst>
                  <a:ext uri="{FF2B5EF4-FFF2-40B4-BE49-F238E27FC236}">
                    <a16:creationId xmlns:a16="http://schemas.microsoft.com/office/drawing/2014/main" id="{344D90CF-F372-AC5F-DF2A-7BE91F3311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731" y="850418"/>
                <a:ext cx="839818" cy="423635"/>
              </a:xfrm>
              <a:prstGeom prst="roundRect">
                <a:avLst/>
              </a:prstGeom>
              <a:blipFill>
                <a:blip r:embed="rId14"/>
                <a:stretch>
                  <a:fillRect l="-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2" name="Groupe 281">
            <a:extLst>
              <a:ext uri="{FF2B5EF4-FFF2-40B4-BE49-F238E27FC236}">
                <a16:creationId xmlns:a16="http://schemas.microsoft.com/office/drawing/2014/main" id="{4C610B1B-E0CC-34E9-D432-00C97C385FCA}"/>
              </a:ext>
            </a:extLst>
          </p:cNvPr>
          <p:cNvGrpSpPr/>
          <p:nvPr/>
        </p:nvGrpSpPr>
        <p:grpSpPr>
          <a:xfrm>
            <a:off x="2004546" y="3533334"/>
            <a:ext cx="136038" cy="136038"/>
            <a:chOff x="1784988" y="4521687"/>
            <a:chExt cx="136038" cy="136038"/>
          </a:xfrm>
        </p:grpSpPr>
        <p:sp>
          <p:nvSpPr>
            <p:cNvPr id="283" name="Ellipse 282">
              <a:extLst>
                <a:ext uri="{FF2B5EF4-FFF2-40B4-BE49-F238E27FC236}">
                  <a16:creationId xmlns:a16="http://schemas.microsoft.com/office/drawing/2014/main" id="{DB6955F0-FBAB-1502-A8C5-19B097D1ED92}"/>
                </a:ext>
              </a:extLst>
            </p:cNvPr>
            <p:cNvSpPr/>
            <p:nvPr/>
          </p:nvSpPr>
          <p:spPr>
            <a:xfrm>
              <a:off x="1784988" y="4521687"/>
              <a:ext cx="136038" cy="1360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4" name="Ellipse 283">
              <a:extLst>
                <a:ext uri="{FF2B5EF4-FFF2-40B4-BE49-F238E27FC236}">
                  <a16:creationId xmlns:a16="http://schemas.microsoft.com/office/drawing/2014/main" id="{FECDEB09-19CC-39CC-59CA-7AEE23437B6A}"/>
                </a:ext>
              </a:extLst>
            </p:cNvPr>
            <p:cNvSpPr/>
            <p:nvPr/>
          </p:nvSpPr>
          <p:spPr>
            <a:xfrm>
              <a:off x="1830145" y="4566846"/>
              <a:ext cx="45719" cy="45719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10" name="Connecteur droit avec flèche 6">
            <a:extLst>
              <a:ext uri="{FF2B5EF4-FFF2-40B4-BE49-F238E27FC236}">
                <a16:creationId xmlns:a16="http://schemas.microsoft.com/office/drawing/2014/main" id="{F1898154-432F-979A-9505-F4B0A168F4F0}"/>
              </a:ext>
            </a:extLst>
          </p:cNvPr>
          <p:cNvCxnSpPr>
            <a:cxnSpLocks/>
            <a:stCxn id="4" idx="2"/>
            <a:endCxn id="281" idx="0"/>
          </p:cNvCxnSpPr>
          <p:nvPr/>
        </p:nvCxnSpPr>
        <p:spPr>
          <a:xfrm>
            <a:off x="5014640" y="330421"/>
            <a:ext cx="0" cy="519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avec flèche 6">
            <a:extLst>
              <a:ext uri="{FF2B5EF4-FFF2-40B4-BE49-F238E27FC236}">
                <a16:creationId xmlns:a16="http://schemas.microsoft.com/office/drawing/2014/main" id="{BF088D56-8CF4-0499-AE88-D25ACB0C22EA}"/>
              </a:ext>
            </a:extLst>
          </p:cNvPr>
          <p:cNvCxnSpPr>
            <a:cxnSpLocks/>
            <a:stCxn id="281" idx="2"/>
            <a:endCxn id="356" idx="0"/>
          </p:cNvCxnSpPr>
          <p:nvPr/>
        </p:nvCxnSpPr>
        <p:spPr>
          <a:xfrm>
            <a:off x="5014640" y="1274053"/>
            <a:ext cx="0" cy="274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C6ECC452-1337-8468-A66A-BA6521366A1F}"/>
                  </a:ext>
                </a:extLst>
              </p:cNvPr>
              <p:cNvSpPr/>
              <p:nvPr/>
            </p:nvSpPr>
            <p:spPr>
              <a:xfrm>
                <a:off x="4448540" y="1548780"/>
                <a:ext cx="1132200" cy="23140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63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CH" sz="1063" i="1">
                          <a:latin typeface="Cambria Math" panose="02040503050406030204" pitchFamily="18" charset="0"/>
                        </a:rPr>
                        <m:t>×128×</m:t>
                      </m:r>
                      <m:r>
                        <a:rPr lang="fr-CH" sz="1063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C6ECC452-1337-8468-A66A-BA6521366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540" y="1548780"/>
                <a:ext cx="1132200" cy="2314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8" name="Connecteur droit avec flèche 6">
            <a:extLst>
              <a:ext uri="{FF2B5EF4-FFF2-40B4-BE49-F238E27FC236}">
                <a16:creationId xmlns:a16="http://schemas.microsoft.com/office/drawing/2014/main" id="{EE7EDED5-8503-263D-C92A-EF7AC974EECA}"/>
              </a:ext>
            </a:extLst>
          </p:cNvPr>
          <p:cNvCxnSpPr>
            <a:cxnSpLocks/>
            <a:stCxn id="356" idx="2"/>
            <a:endCxn id="188" idx="0"/>
          </p:cNvCxnSpPr>
          <p:nvPr/>
        </p:nvCxnSpPr>
        <p:spPr>
          <a:xfrm>
            <a:off x="5014640" y="1780186"/>
            <a:ext cx="3744" cy="4410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 droit avec flèche 374">
            <a:extLst>
              <a:ext uri="{FF2B5EF4-FFF2-40B4-BE49-F238E27FC236}">
                <a16:creationId xmlns:a16="http://schemas.microsoft.com/office/drawing/2014/main" id="{C93557ED-FFE6-9CF8-274E-473BB4071E88}"/>
              </a:ext>
            </a:extLst>
          </p:cNvPr>
          <p:cNvCxnSpPr>
            <a:cxnSpLocks/>
            <a:stCxn id="410" idx="4"/>
            <a:endCxn id="389" idx="0"/>
          </p:cNvCxnSpPr>
          <p:nvPr/>
        </p:nvCxnSpPr>
        <p:spPr>
          <a:xfrm>
            <a:off x="5021556" y="3670498"/>
            <a:ext cx="3493" cy="549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avec flèche 376">
            <a:extLst>
              <a:ext uri="{FF2B5EF4-FFF2-40B4-BE49-F238E27FC236}">
                <a16:creationId xmlns:a16="http://schemas.microsoft.com/office/drawing/2014/main" id="{45FEDAB6-0EFA-00CD-A3B7-76889D75534A}"/>
              </a:ext>
            </a:extLst>
          </p:cNvPr>
          <p:cNvCxnSpPr>
            <a:cxnSpLocks/>
            <a:stCxn id="618" idx="1"/>
            <a:endCxn id="410" idx="6"/>
          </p:cNvCxnSpPr>
          <p:nvPr/>
        </p:nvCxnSpPr>
        <p:spPr>
          <a:xfrm flipH="1">
            <a:off x="5089575" y="3592847"/>
            <a:ext cx="867484" cy="963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Rectangle 388">
            <a:extLst>
              <a:ext uri="{FF2B5EF4-FFF2-40B4-BE49-F238E27FC236}">
                <a16:creationId xmlns:a16="http://schemas.microsoft.com/office/drawing/2014/main" id="{F7B0B283-7476-7981-D3A2-503CB569B099}"/>
              </a:ext>
            </a:extLst>
          </p:cNvPr>
          <p:cNvSpPr/>
          <p:nvPr/>
        </p:nvSpPr>
        <p:spPr>
          <a:xfrm>
            <a:off x="4957030" y="4220236"/>
            <a:ext cx="136038" cy="136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0" name="Connecteur droit 389">
            <a:extLst>
              <a:ext uri="{FF2B5EF4-FFF2-40B4-BE49-F238E27FC236}">
                <a16:creationId xmlns:a16="http://schemas.microsoft.com/office/drawing/2014/main" id="{2D30CE58-D1DB-B064-495E-FA3666742CFC}"/>
              </a:ext>
            </a:extLst>
          </p:cNvPr>
          <p:cNvCxnSpPr>
            <a:cxnSpLocks/>
            <a:stCxn id="389" idx="1"/>
            <a:endCxn id="389" idx="3"/>
          </p:cNvCxnSpPr>
          <p:nvPr/>
        </p:nvCxnSpPr>
        <p:spPr>
          <a:xfrm>
            <a:off x="4957030" y="4288255"/>
            <a:ext cx="136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Connecteur droit 390">
            <a:extLst>
              <a:ext uri="{FF2B5EF4-FFF2-40B4-BE49-F238E27FC236}">
                <a16:creationId xmlns:a16="http://schemas.microsoft.com/office/drawing/2014/main" id="{68F2DD84-B2ED-C940-FC21-235D1531706A}"/>
              </a:ext>
            </a:extLst>
          </p:cNvPr>
          <p:cNvCxnSpPr>
            <a:cxnSpLocks/>
          </p:cNvCxnSpPr>
          <p:nvPr/>
        </p:nvCxnSpPr>
        <p:spPr>
          <a:xfrm flipV="1">
            <a:off x="5025049" y="4220236"/>
            <a:ext cx="0" cy="136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9" name="Groupe 408">
            <a:extLst>
              <a:ext uri="{FF2B5EF4-FFF2-40B4-BE49-F238E27FC236}">
                <a16:creationId xmlns:a16="http://schemas.microsoft.com/office/drawing/2014/main" id="{C71DCA9D-B356-E76A-9DAA-B9F9C8B619F9}"/>
              </a:ext>
            </a:extLst>
          </p:cNvPr>
          <p:cNvGrpSpPr/>
          <p:nvPr/>
        </p:nvGrpSpPr>
        <p:grpSpPr>
          <a:xfrm>
            <a:off x="4953537" y="3534460"/>
            <a:ext cx="136038" cy="136038"/>
            <a:chOff x="1784988" y="4521687"/>
            <a:chExt cx="136038" cy="136038"/>
          </a:xfrm>
        </p:grpSpPr>
        <p:sp>
          <p:nvSpPr>
            <p:cNvPr id="410" name="Ellipse 409">
              <a:extLst>
                <a:ext uri="{FF2B5EF4-FFF2-40B4-BE49-F238E27FC236}">
                  <a16:creationId xmlns:a16="http://schemas.microsoft.com/office/drawing/2014/main" id="{B2FD20CA-68DD-BD52-97CE-BF913FF982EC}"/>
                </a:ext>
              </a:extLst>
            </p:cNvPr>
            <p:cNvSpPr/>
            <p:nvPr/>
          </p:nvSpPr>
          <p:spPr>
            <a:xfrm>
              <a:off x="1784988" y="4521687"/>
              <a:ext cx="136038" cy="1360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Ellipse 410">
              <a:extLst>
                <a:ext uri="{FF2B5EF4-FFF2-40B4-BE49-F238E27FC236}">
                  <a16:creationId xmlns:a16="http://schemas.microsoft.com/office/drawing/2014/main" id="{0D4625FA-A0F1-5C57-EB64-BB8F858AAFF6}"/>
                </a:ext>
              </a:extLst>
            </p:cNvPr>
            <p:cNvSpPr/>
            <p:nvPr/>
          </p:nvSpPr>
          <p:spPr>
            <a:xfrm>
              <a:off x="1830145" y="4566846"/>
              <a:ext cx="45719" cy="45719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23" name="Connecteur droit avec flèche 422">
            <a:extLst>
              <a:ext uri="{FF2B5EF4-FFF2-40B4-BE49-F238E27FC236}">
                <a16:creationId xmlns:a16="http://schemas.microsoft.com/office/drawing/2014/main" id="{6052F092-76FC-C84A-D8A8-4ABEE3497004}"/>
              </a:ext>
            </a:extLst>
          </p:cNvPr>
          <p:cNvCxnSpPr>
            <a:cxnSpLocks/>
            <a:stCxn id="85" idx="2"/>
            <a:endCxn id="474" idx="3"/>
          </p:cNvCxnSpPr>
          <p:nvPr/>
        </p:nvCxnSpPr>
        <p:spPr>
          <a:xfrm rot="5400000">
            <a:off x="6022284" y="5561825"/>
            <a:ext cx="2104984" cy="206083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1" name="Rectangle 430">
            <a:extLst>
              <a:ext uri="{FF2B5EF4-FFF2-40B4-BE49-F238E27FC236}">
                <a16:creationId xmlns:a16="http://schemas.microsoft.com/office/drawing/2014/main" id="{B7FF8278-6694-998E-5894-4B6CAE9C9E08}"/>
              </a:ext>
            </a:extLst>
          </p:cNvPr>
          <p:cNvSpPr/>
          <p:nvPr/>
        </p:nvSpPr>
        <p:spPr>
          <a:xfrm>
            <a:off x="8035062" y="4246253"/>
            <a:ext cx="136038" cy="136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3" name="Connecteur droit 432">
            <a:extLst>
              <a:ext uri="{FF2B5EF4-FFF2-40B4-BE49-F238E27FC236}">
                <a16:creationId xmlns:a16="http://schemas.microsoft.com/office/drawing/2014/main" id="{059292EB-1AF1-1FFE-3A92-D1FB8AE7F2DF}"/>
              </a:ext>
            </a:extLst>
          </p:cNvPr>
          <p:cNvCxnSpPr>
            <a:cxnSpLocks/>
            <a:stCxn id="431" idx="1"/>
            <a:endCxn id="431" idx="3"/>
          </p:cNvCxnSpPr>
          <p:nvPr/>
        </p:nvCxnSpPr>
        <p:spPr>
          <a:xfrm>
            <a:off x="8035062" y="4314272"/>
            <a:ext cx="136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Connecteur droit 433">
            <a:extLst>
              <a:ext uri="{FF2B5EF4-FFF2-40B4-BE49-F238E27FC236}">
                <a16:creationId xmlns:a16="http://schemas.microsoft.com/office/drawing/2014/main" id="{56A35E6F-5E77-5A75-3445-2929CC2D6D71}"/>
              </a:ext>
            </a:extLst>
          </p:cNvPr>
          <p:cNvCxnSpPr>
            <a:cxnSpLocks/>
          </p:cNvCxnSpPr>
          <p:nvPr/>
        </p:nvCxnSpPr>
        <p:spPr>
          <a:xfrm flipV="1">
            <a:off x="8103081" y="4246253"/>
            <a:ext cx="0" cy="136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Rectangle : coins arrondis 599">
                <a:extLst>
                  <a:ext uri="{FF2B5EF4-FFF2-40B4-BE49-F238E27FC236}">
                    <a16:creationId xmlns:a16="http://schemas.microsoft.com/office/drawing/2014/main" id="{E0F85BD5-5615-C1CE-CCDD-A8FF26671099}"/>
                  </a:ext>
                </a:extLst>
              </p:cNvPr>
              <p:cNvSpPr/>
              <p:nvPr/>
            </p:nvSpPr>
            <p:spPr>
              <a:xfrm>
                <a:off x="5231914" y="8024761"/>
                <a:ext cx="1028822" cy="235659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60" b="0" i="1" smtClean="0">
                          <a:latin typeface="Cambria Math" panose="02040503050406030204" pitchFamily="18" charset="0"/>
                        </a:rPr>
                        <m:t>𝑀𝑒𝑟𝑔𝑒</m:t>
                      </m:r>
                      <m:r>
                        <a:rPr lang="en-US" sz="106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60" b="0" i="1" smtClean="0">
                          <a:latin typeface="Cambria Math" panose="02040503050406030204" pitchFamily="18" charset="0"/>
                        </a:rPr>
                        <m:t>𝐻𝑒𝑎𝑑𝑠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600" name="Rectangle : coins arrondis 599">
                <a:extLst>
                  <a:ext uri="{FF2B5EF4-FFF2-40B4-BE49-F238E27FC236}">
                    <a16:creationId xmlns:a16="http://schemas.microsoft.com/office/drawing/2014/main" id="{E0F85BD5-5615-C1CE-CCDD-A8FF26671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14" y="8024761"/>
                <a:ext cx="1028822" cy="235659"/>
              </a:xfrm>
              <a:prstGeom prst="roundRect">
                <a:avLst/>
              </a:prstGeom>
              <a:blipFill>
                <a:blip r:embed="rId16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8" name="Rectangle : coins arrondis 617">
                <a:extLst>
                  <a:ext uri="{FF2B5EF4-FFF2-40B4-BE49-F238E27FC236}">
                    <a16:creationId xmlns:a16="http://schemas.microsoft.com/office/drawing/2014/main" id="{ACDAC8CA-BE6F-3C37-3926-25940313C799}"/>
                  </a:ext>
                </a:extLst>
              </p:cNvPr>
              <p:cNvSpPr/>
              <p:nvPr/>
            </p:nvSpPr>
            <p:spPr>
              <a:xfrm>
                <a:off x="5957059" y="3405143"/>
                <a:ext cx="708024" cy="375407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H" sz="1060" i="1">
                          <a:latin typeface="Cambria Math" panose="02040503050406030204" pitchFamily="18" charset="0"/>
                        </a:rPr>
                        <m:t>𝐾𝑒𝑦</m:t>
                      </m:r>
                    </m:oMath>
                    <m:oMath xmlns:m="http://schemas.openxmlformats.org/officeDocument/2006/math">
                      <m:r>
                        <a:rPr lang="fr-CH" sz="1060" i="1">
                          <a:latin typeface="Cambria Math" panose="02040503050406030204" pitchFamily="18" charset="0"/>
                        </a:rPr>
                        <m:t>128×128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618" name="Rectangle : coins arrondis 617">
                <a:extLst>
                  <a:ext uri="{FF2B5EF4-FFF2-40B4-BE49-F238E27FC236}">
                    <a16:creationId xmlns:a16="http://schemas.microsoft.com/office/drawing/2014/main" id="{ACDAC8CA-BE6F-3C37-3926-25940313C7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059" y="3405143"/>
                <a:ext cx="708024" cy="375407"/>
              </a:xfrm>
              <a:prstGeom prst="roundRect">
                <a:avLst/>
              </a:prstGeom>
              <a:blipFill>
                <a:blip r:embed="rId17"/>
                <a:stretch>
                  <a:fillRect l="-8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 : coins arrondis 37">
                <a:extLst>
                  <a:ext uri="{FF2B5EF4-FFF2-40B4-BE49-F238E27FC236}">
                    <a16:creationId xmlns:a16="http://schemas.microsoft.com/office/drawing/2014/main" id="{627F4D0C-C05E-9E36-3C7E-4BBA7F3F8322}"/>
                  </a:ext>
                </a:extLst>
              </p:cNvPr>
              <p:cNvSpPr/>
              <p:nvPr/>
            </p:nvSpPr>
            <p:spPr>
              <a:xfrm>
                <a:off x="5819103" y="4168951"/>
                <a:ext cx="950428" cy="235659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06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CH" sz="106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06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38" name="Rectangle : coins arrondis 37">
                <a:extLst>
                  <a:ext uri="{FF2B5EF4-FFF2-40B4-BE49-F238E27FC236}">
                    <a16:creationId xmlns:a16="http://schemas.microsoft.com/office/drawing/2014/main" id="{627F4D0C-C05E-9E36-3C7E-4BBA7F3F83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103" y="4168951"/>
                <a:ext cx="950428" cy="235659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DA2D3EA0-EC4E-4C20-5AEF-7C88EF467DB2}"/>
                  </a:ext>
                </a:extLst>
              </p:cNvPr>
              <p:cNvSpPr txBox="1"/>
              <p:nvPr/>
            </p:nvSpPr>
            <p:spPr>
              <a:xfrm>
                <a:off x="1667530" y="597611"/>
                <a:ext cx="1974002" cy="8640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>
                    <a:latin typeface="Cambria Math" panose="02040503050406030204" pitchFamily="18" charset="0"/>
                  </a:rPr>
                  <a:t>Embedding  </a:t>
                </a:r>
                <a14:m>
                  <m:oMath xmlns:m="http://schemas.openxmlformats.org/officeDocument/2006/math">
                    <m:r>
                      <a:rPr lang="fr-CH" sz="1200" i="1">
                        <a:latin typeface="Cambria Math" panose="02040503050406030204" pitchFamily="18" charset="0"/>
                      </a:rPr>
                      <m:t>50×128</m:t>
                    </m:r>
                  </m:oMath>
                </a14:m>
                <a:br>
                  <a:rPr lang="en-US" sz="12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CH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CH" sz="1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CH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CH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CH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CH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CH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CH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sz="1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CH" sz="1200" i="1">
                                        <a:latin typeface="Cambria Math" panose="02040503050406030204" pitchFamily="18" charset="0"/>
                                      </a:rPr>
                                      <m:t>127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CH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CH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H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fr-CH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H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sz="1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CH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CH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CH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H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fr-CH" sz="1200" i="1">
                                            <a:latin typeface="Cambria Math" panose="02040503050406030204" pitchFamily="18" charset="0"/>
                                          </a:rPr>
                                          <m:t>49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CH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sz="1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CH" sz="1200" i="1">
                                        <a:latin typeface="Cambria Math" panose="02040503050406030204" pitchFamily="18" charset="0"/>
                                      </a:rPr>
                                      <m:t>127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CH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CH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H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fr-CH" sz="1200" i="1">
                                            <a:latin typeface="Cambria Math" panose="02040503050406030204" pitchFamily="18" charset="0"/>
                                          </a:rPr>
                                          <m:t>49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fr-CH" sz="1200" dirty="0"/>
                </a:br>
                <a:endParaRPr lang="en-US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DA2D3EA0-EC4E-4C20-5AEF-7C88EF46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530" y="597611"/>
                <a:ext cx="1974002" cy="86401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8246228-B92F-B3F9-6D22-D109920BDE1E}"/>
                  </a:ext>
                </a:extLst>
              </p:cNvPr>
              <p:cNvSpPr/>
              <p:nvPr/>
            </p:nvSpPr>
            <p:spPr>
              <a:xfrm>
                <a:off x="5160934" y="9650087"/>
                <a:ext cx="1166201" cy="231406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63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CH" sz="1063" i="1">
                          <a:latin typeface="Cambria Math" panose="02040503050406030204" pitchFamily="18" charset="0"/>
                        </a:rPr>
                        <m:t>×128×</m:t>
                      </m:r>
                      <m:r>
                        <a:rPr lang="fr-CH" sz="1063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8246228-B92F-B3F9-6D22-D109920BD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934" y="9650087"/>
                <a:ext cx="1166201" cy="2314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5A53AA8-9FFA-6808-DBA3-54C3A0190947}"/>
              </a:ext>
            </a:extLst>
          </p:cNvPr>
          <p:cNvCxnSpPr>
            <a:cxnSpLocks/>
          </p:cNvCxnSpPr>
          <p:nvPr/>
        </p:nvCxnSpPr>
        <p:spPr>
          <a:xfrm flipV="1">
            <a:off x="1475807" y="18886716"/>
            <a:ext cx="8331496" cy="24448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BBF44A7F-F9D6-F3B2-3352-C4BA8B52259C}"/>
              </a:ext>
            </a:extLst>
          </p:cNvPr>
          <p:cNvCxnSpPr>
            <a:cxnSpLocks/>
          </p:cNvCxnSpPr>
          <p:nvPr/>
        </p:nvCxnSpPr>
        <p:spPr>
          <a:xfrm>
            <a:off x="1345284" y="19987280"/>
            <a:ext cx="8795218" cy="14153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5" name="TextBox 514">
            <a:extLst>
              <a:ext uri="{FF2B5EF4-FFF2-40B4-BE49-F238E27FC236}">
                <a16:creationId xmlns:a16="http://schemas.microsoft.com/office/drawing/2014/main" id="{C76F6E89-5036-3584-C6A9-F098896259EB}"/>
              </a:ext>
            </a:extLst>
          </p:cNvPr>
          <p:cNvSpPr txBox="1"/>
          <p:nvPr/>
        </p:nvSpPr>
        <p:spPr>
          <a:xfrm>
            <a:off x="1599744" y="2049098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</a:t>
            </a:r>
            <a:endParaRPr lang="en-CH" dirty="0"/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D7B4EFD9-E13E-D17F-7216-4B92DB9AD605}"/>
              </a:ext>
            </a:extLst>
          </p:cNvPr>
          <p:cNvSpPr txBox="1"/>
          <p:nvPr/>
        </p:nvSpPr>
        <p:spPr>
          <a:xfrm>
            <a:off x="1650615" y="19122123"/>
            <a:ext cx="9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Pooling</a:t>
            </a:r>
            <a:endParaRPr lang="en-CH" dirty="0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15CB1E68-261F-9BA2-BB6C-F6EA75E989F2}"/>
              </a:ext>
            </a:extLst>
          </p:cNvPr>
          <p:cNvSpPr txBox="1"/>
          <p:nvPr/>
        </p:nvSpPr>
        <p:spPr>
          <a:xfrm>
            <a:off x="945106" y="12852154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  <a:endParaRPr lang="en-CH" dirty="0"/>
          </a:p>
        </p:txBody>
      </p:sp>
      <p:cxnSp>
        <p:nvCxnSpPr>
          <p:cNvPr id="518" name="Straight Connector 517">
            <a:extLst>
              <a:ext uri="{FF2B5EF4-FFF2-40B4-BE49-F238E27FC236}">
                <a16:creationId xmlns:a16="http://schemas.microsoft.com/office/drawing/2014/main" id="{A049EBDE-9AC0-02AC-65E8-2B92AA43DAF4}"/>
              </a:ext>
            </a:extLst>
          </p:cNvPr>
          <p:cNvCxnSpPr>
            <a:cxnSpLocks/>
          </p:cNvCxnSpPr>
          <p:nvPr/>
        </p:nvCxnSpPr>
        <p:spPr>
          <a:xfrm flipV="1">
            <a:off x="430140" y="574166"/>
            <a:ext cx="10288661" cy="28961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56">
            <a:extLst>
              <a:ext uri="{FF2B5EF4-FFF2-40B4-BE49-F238E27FC236}">
                <a16:creationId xmlns:a16="http://schemas.microsoft.com/office/drawing/2014/main" id="{EBA249E7-9351-BAC9-340D-1D0EAECE9608}"/>
              </a:ext>
            </a:extLst>
          </p:cNvPr>
          <p:cNvCxnSpPr>
            <a:cxnSpLocks/>
            <a:stCxn id="474" idx="2"/>
            <a:endCxn id="600" idx="0"/>
          </p:cNvCxnSpPr>
          <p:nvPr/>
        </p:nvCxnSpPr>
        <p:spPr>
          <a:xfrm>
            <a:off x="5739454" y="7763532"/>
            <a:ext cx="6871" cy="261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6">
            <a:extLst>
              <a:ext uri="{FF2B5EF4-FFF2-40B4-BE49-F238E27FC236}">
                <a16:creationId xmlns:a16="http://schemas.microsoft.com/office/drawing/2014/main" id="{B49C09A1-3A3B-9267-8BF1-6F7186C35B48}"/>
              </a:ext>
            </a:extLst>
          </p:cNvPr>
          <p:cNvCxnSpPr>
            <a:cxnSpLocks/>
            <a:stCxn id="188" idx="2"/>
            <a:endCxn id="283" idx="0"/>
          </p:cNvCxnSpPr>
          <p:nvPr/>
        </p:nvCxnSpPr>
        <p:spPr>
          <a:xfrm rot="5400000">
            <a:off x="2957465" y="1472414"/>
            <a:ext cx="1176021" cy="2945819"/>
          </a:xfrm>
          <a:prstGeom prst="bentConnector3">
            <a:avLst>
              <a:gd name="adj1" fmla="val 4676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Connecteur droit avec flèche 6">
            <a:extLst>
              <a:ext uri="{FF2B5EF4-FFF2-40B4-BE49-F238E27FC236}">
                <a16:creationId xmlns:a16="http://schemas.microsoft.com/office/drawing/2014/main" id="{5C6D32A3-D565-E2B8-C4F2-48AFBA735599}"/>
              </a:ext>
            </a:extLst>
          </p:cNvPr>
          <p:cNvCxnSpPr>
            <a:cxnSpLocks/>
            <a:stCxn id="188" idx="2"/>
            <a:endCxn id="410" idx="0"/>
          </p:cNvCxnSpPr>
          <p:nvPr/>
        </p:nvCxnSpPr>
        <p:spPr>
          <a:xfrm>
            <a:off x="5018384" y="2357313"/>
            <a:ext cx="3172" cy="1177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5" name="Connecteur droit avec flèche 373">
            <a:extLst>
              <a:ext uri="{FF2B5EF4-FFF2-40B4-BE49-F238E27FC236}">
                <a16:creationId xmlns:a16="http://schemas.microsoft.com/office/drawing/2014/main" id="{18229A3E-AEE6-A9A2-E35D-3C26211BB277}"/>
              </a:ext>
            </a:extLst>
          </p:cNvPr>
          <p:cNvCxnSpPr>
            <a:cxnSpLocks/>
            <a:stCxn id="478" idx="4"/>
            <a:endCxn id="431" idx="0"/>
          </p:cNvCxnSpPr>
          <p:nvPr/>
        </p:nvCxnSpPr>
        <p:spPr>
          <a:xfrm>
            <a:off x="8101387" y="3618526"/>
            <a:ext cx="1694" cy="627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Connecteur droit avec flèche 376">
            <a:extLst>
              <a:ext uri="{FF2B5EF4-FFF2-40B4-BE49-F238E27FC236}">
                <a16:creationId xmlns:a16="http://schemas.microsoft.com/office/drawing/2014/main" id="{16CF8244-BDFC-33A5-1210-AF50EFBC9D1C}"/>
              </a:ext>
            </a:extLst>
          </p:cNvPr>
          <p:cNvCxnSpPr>
            <a:cxnSpLocks/>
            <a:stCxn id="482" idx="1"/>
            <a:endCxn id="478" idx="6"/>
          </p:cNvCxnSpPr>
          <p:nvPr/>
        </p:nvCxnSpPr>
        <p:spPr>
          <a:xfrm flipH="1">
            <a:off x="8169406" y="3540875"/>
            <a:ext cx="844624" cy="963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7" name="Groupe 408">
            <a:extLst>
              <a:ext uri="{FF2B5EF4-FFF2-40B4-BE49-F238E27FC236}">
                <a16:creationId xmlns:a16="http://schemas.microsoft.com/office/drawing/2014/main" id="{09B76130-CD3A-92BC-6D0E-A38C34510E61}"/>
              </a:ext>
            </a:extLst>
          </p:cNvPr>
          <p:cNvGrpSpPr/>
          <p:nvPr/>
        </p:nvGrpSpPr>
        <p:grpSpPr>
          <a:xfrm>
            <a:off x="8033368" y="3482488"/>
            <a:ext cx="136038" cy="136038"/>
            <a:chOff x="1784988" y="4521687"/>
            <a:chExt cx="136038" cy="136038"/>
          </a:xfrm>
        </p:grpSpPr>
        <p:sp>
          <p:nvSpPr>
            <p:cNvPr id="478" name="Ellipse 409">
              <a:extLst>
                <a:ext uri="{FF2B5EF4-FFF2-40B4-BE49-F238E27FC236}">
                  <a16:creationId xmlns:a16="http://schemas.microsoft.com/office/drawing/2014/main" id="{10F8B7C0-DD44-C572-9CA6-1EB07C9E8C71}"/>
                </a:ext>
              </a:extLst>
            </p:cNvPr>
            <p:cNvSpPr/>
            <p:nvPr/>
          </p:nvSpPr>
          <p:spPr>
            <a:xfrm>
              <a:off x="1784988" y="4521687"/>
              <a:ext cx="136038" cy="1360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0" name="Ellipse 410">
              <a:extLst>
                <a:ext uri="{FF2B5EF4-FFF2-40B4-BE49-F238E27FC236}">
                  <a16:creationId xmlns:a16="http://schemas.microsoft.com/office/drawing/2014/main" id="{68D59AE7-9D56-D63E-DC69-92910B7F56CF}"/>
                </a:ext>
              </a:extLst>
            </p:cNvPr>
            <p:cNvSpPr/>
            <p:nvPr/>
          </p:nvSpPr>
          <p:spPr>
            <a:xfrm>
              <a:off x="1830145" y="4566846"/>
              <a:ext cx="45719" cy="45719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Rectangle : coins arrondis 617">
                <a:extLst>
                  <a:ext uri="{FF2B5EF4-FFF2-40B4-BE49-F238E27FC236}">
                    <a16:creationId xmlns:a16="http://schemas.microsoft.com/office/drawing/2014/main" id="{C87CDD68-3B51-0DAB-5F74-265233482816}"/>
                  </a:ext>
                </a:extLst>
              </p:cNvPr>
              <p:cNvSpPr/>
              <p:nvPr/>
            </p:nvSpPr>
            <p:spPr>
              <a:xfrm>
                <a:off x="9014030" y="3353171"/>
                <a:ext cx="708024" cy="375407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H" sz="1060" i="1">
                          <a:latin typeface="Cambria Math" panose="02040503050406030204" pitchFamily="18" charset="0"/>
                        </a:rPr>
                        <m:t>𝐾𝑒𝑦</m:t>
                      </m:r>
                    </m:oMath>
                    <m:oMath xmlns:m="http://schemas.openxmlformats.org/officeDocument/2006/math">
                      <m:r>
                        <a:rPr lang="fr-CH" sz="1060" i="1">
                          <a:latin typeface="Cambria Math" panose="02040503050406030204" pitchFamily="18" charset="0"/>
                        </a:rPr>
                        <m:t>128×128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482" name="Rectangle : coins arrondis 617">
                <a:extLst>
                  <a:ext uri="{FF2B5EF4-FFF2-40B4-BE49-F238E27FC236}">
                    <a16:creationId xmlns:a16="http://schemas.microsoft.com/office/drawing/2014/main" id="{C87CDD68-3B51-0DAB-5F74-2652334828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030" y="3353171"/>
                <a:ext cx="708024" cy="375407"/>
              </a:xfrm>
              <a:prstGeom prst="roundRect">
                <a:avLst/>
              </a:prstGeom>
              <a:blipFill>
                <a:blip r:embed="rId21"/>
                <a:stretch>
                  <a:fillRect l="-8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6" name="Rectangle : coins arrondis 37">
                <a:extLst>
                  <a:ext uri="{FF2B5EF4-FFF2-40B4-BE49-F238E27FC236}">
                    <a16:creationId xmlns:a16="http://schemas.microsoft.com/office/drawing/2014/main" id="{A33ED91F-5211-9976-E097-B0D444A921C2}"/>
                  </a:ext>
                </a:extLst>
              </p:cNvPr>
              <p:cNvSpPr/>
              <p:nvPr/>
            </p:nvSpPr>
            <p:spPr>
              <a:xfrm>
                <a:off x="8833866" y="4200015"/>
                <a:ext cx="950428" cy="235659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06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CH" sz="106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06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486" name="Rectangle : coins arrondis 37">
                <a:extLst>
                  <a:ext uri="{FF2B5EF4-FFF2-40B4-BE49-F238E27FC236}">
                    <a16:creationId xmlns:a16="http://schemas.microsoft.com/office/drawing/2014/main" id="{A33ED91F-5211-9976-E097-B0D444A92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866" y="4200015"/>
                <a:ext cx="950428" cy="235659"/>
              </a:xfrm>
              <a:prstGeom prst="round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0" name="Connecteur droit avec flèche 6">
            <a:extLst>
              <a:ext uri="{FF2B5EF4-FFF2-40B4-BE49-F238E27FC236}">
                <a16:creationId xmlns:a16="http://schemas.microsoft.com/office/drawing/2014/main" id="{F898A196-892C-8012-AD78-82E57673C6F7}"/>
              </a:ext>
            </a:extLst>
          </p:cNvPr>
          <p:cNvCxnSpPr>
            <a:cxnSpLocks/>
            <a:stCxn id="188" idx="2"/>
            <a:endCxn id="478" idx="0"/>
          </p:cNvCxnSpPr>
          <p:nvPr/>
        </p:nvCxnSpPr>
        <p:spPr>
          <a:xfrm rot="16200000" flipH="1">
            <a:off x="5997298" y="1378398"/>
            <a:ext cx="1125175" cy="3083003"/>
          </a:xfrm>
          <a:prstGeom prst="bentConnector3">
            <a:avLst>
              <a:gd name="adj1" fmla="val 486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9" name="Rectangle : coins arrondis 140">
                <a:extLst>
                  <a:ext uri="{FF2B5EF4-FFF2-40B4-BE49-F238E27FC236}">
                    <a16:creationId xmlns:a16="http://schemas.microsoft.com/office/drawing/2014/main" id="{8357F954-6622-7E7C-26C9-DF42550609DD}"/>
                  </a:ext>
                </a:extLst>
              </p:cNvPr>
              <p:cNvSpPr/>
              <p:nvPr/>
            </p:nvSpPr>
            <p:spPr>
              <a:xfrm>
                <a:off x="1471739" y="4641951"/>
                <a:ext cx="1190845" cy="231406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63" b="0" i="1" dirty="0" smtClean="0">
                          <a:latin typeface="Cambria Math" panose="02040503050406030204" pitchFamily="18" charset="0"/>
                        </a:rPr>
                        <m:t>𝑆𝑒𝑝𝑎𝑟𝑎𝑡𝑒</m:t>
                      </m:r>
                      <m:r>
                        <a:rPr lang="en-US" sz="1063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63" b="0" i="1" dirty="0" smtClean="0">
                          <a:latin typeface="Cambria Math" panose="02040503050406030204" pitchFamily="18" charset="0"/>
                        </a:rPr>
                        <m:t>𝐻𝑒𝑎𝑑𝑠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499" name="Rectangle : coins arrondis 140">
                <a:extLst>
                  <a:ext uri="{FF2B5EF4-FFF2-40B4-BE49-F238E27FC236}">
                    <a16:creationId xmlns:a16="http://schemas.microsoft.com/office/drawing/2014/main" id="{8357F954-6622-7E7C-26C9-DF42550609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739" y="4641951"/>
                <a:ext cx="1190845" cy="231406"/>
              </a:xfrm>
              <a:prstGeom prst="roundRect">
                <a:avLst/>
              </a:prstGeom>
              <a:blipFill>
                <a:blip r:embed="rId23"/>
                <a:stretch>
                  <a:fillRect b="-73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avec flèche 130">
            <a:extLst>
              <a:ext uri="{FF2B5EF4-FFF2-40B4-BE49-F238E27FC236}">
                <a16:creationId xmlns:a16="http://schemas.microsoft.com/office/drawing/2014/main" id="{B186B464-6D3C-896B-A5D1-D0AFA5F6EFB6}"/>
              </a:ext>
            </a:extLst>
          </p:cNvPr>
          <p:cNvCxnSpPr>
            <a:cxnSpLocks/>
            <a:stCxn id="66" idx="2"/>
            <a:endCxn id="7" idx="1"/>
          </p:cNvCxnSpPr>
          <p:nvPr/>
        </p:nvCxnSpPr>
        <p:spPr>
          <a:xfrm rot="16200000" flipH="1">
            <a:off x="2294853" y="5282652"/>
            <a:ext cx="429864" cy="8675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 : coins arrondis 140">
                <a:extLst>
                  <a:ext uri="{FF2B5EF4-FFF2-40B4-BE49-F238E27FC236}">
                    <a16:creationId xmlns:a16="http://schemas.microsoft.com/office/drawing/2014/main" id="{600664F9-1BAD-3436-E98E-65B82C5A3175}"/>
                  </a:ext>
                </a:extLst>
              </p:cNvPr>
              <p:cNvSpPr/>
              <p:nvPr/>
            </p:nvSpPr>
            <p:spPr>
              <a:xfrm>
                <a:off x="4427956" y="4636068"/>
                <a:ext cx="1190845" cy="231406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63" b="0" i="1" dirty="0" smtClean="0">
                          <a:latin typeface="Cambria Math" panose="02040503050406030204" pitchFamily="18" charset="0"/>
                        </a:rPr>
                        <m:t>𝑆𝑒𝑝𝑎𝑟𝑎𝑡𝑒</m:t>
                      </m:r>
                      <m:r>
                        <a:rPr lang="en-US" sz="1063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63" b="0" i="1" dirty="0" smtClean="0">
                          <a:latin typeface="Cambria Math" panose="02040503050406030204" pitchFamily="18" charset="0"/>
                        </a:rPr>
                        <m:t>𝐻𝑒𝑎𝑑𝑠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76" name="Rectangle : coins arrondis 140">
                <a:extLst>
                  <a:ext uri="{FF2B5EF4-FFF2-40B4-BE49-F238E27FC236}">
                    <a16:creationId xmlns:a16="http://schemas.microsoft.com/office/drawing/2014/main" id="{600664F9-1BAD-3436-E98E-65B82C5A3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56" y="4636068"/>
                <a:ext cx="1190845" cy="231406"/>
              </a:xfrm>
              <a:prstGeom prst="roundRect">
                <a:avLst/>
              </a:prstGeom>
              <a:blipFill>
                <a:blip r:embed="rId24"/>
                <a:stretch>
                  <a:fillRect b="-7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Connecteur droit avec flèche 374">
            <a:extLst>
              <a:ext uri="{FF2B5EF4-FFF2-40B4-BE49-F238E27FC236}">
                <a16:creationId xmlns:a16="http://schemas.microsoft.com/office/drawing/2014/main" id="{78257EA5-1204-B9E3-313C-E2868D2C64D7}"/>
              </a:ext>
            </a:extLst>
          </p:cNvPr>
          <p:cNvCxnSpPr>
            <a:cxnSpLocks/>
            <a:stCxn id="389" idx="2"/>
            <a:endCxn id="76" idx="0"/>
          </p:cNvCxnSpPr>
          <p:nvPr/>
        </p:nvCxnSpPr>
        <p:spPr>
          <a:xfrm flipH="1">
            <a:off x="5023379" y="4356274"/>
            <a:ext cx="1670" cy="279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 : coins arrondis 140">
                <a:extLst>
                  <a:ext uri="{FF2B5EF4-FFF2-40B4-BE49-F238E27FC236}">
                    <a16:creationId xmlns:a16="http://schemas.microsoft.com/office/drawing/2014/main" id="{93A13F1F-4E09-0AF7-B2CF-E4BBF827F65D}"/>
                  </a:ext>
                </a:extLst>
              </p:cNvPr>
              <p:cNvSpPr/>
              <p:nvPr/>
            </p:nvSpPr>
            <p:spPr>
              <a:xfrm>
                <a:off x="7507231" y="4695606"/>
                <a:ext cx="1190845" cy="231406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63" b="0" i="1" dirty="0" smtClean="0">
                          <a:latin typeface="Cambria Math" panose="02040503050406030204" pitchFamily="18" charset="0"/>
                        </a:rPr>
                        <m:t>𝑆𝑒𝑝𝑎𝑟𝑎𝑡𝑒</m:t>
                      </m:r>
                      <m:r>
                        <a:rPr lang="en-US" sz="1063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63" b="0" i="1" dirty="0" smtClean="0">
                          <a:latin typeface="Cambria Math" panose="02040503050406030204" pitchFamily="18" charset="0"/>
                        </a:rPr>
                        <m:t>𝐻𝑒𝑎𝑑𝑠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88" name="Rectangle : coins arrondis 140">
                <a:extLst>
                  <a:ext uri="{FF2B5EF4-FFF2-40B4-BE49-F238E27FC236}">
                    <a16:creationId xmlns:a16="http://schemas.microsoft.com/office/drawing/2014/main" id="{93A13F1F-4E09-0AF7-B2CF-E4BBF827F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31" y="4695606"/>
                <a:ext cx="1190845" cy="231406"/>
              </a:xfrm>
              <a:prstGeom prst="roundRect">
                <a:avLst/>
              </a:prstGeom>
              <a:blipFill>
                <a:blip r:embed="rId25"/>
                <a:stretch>
                  <a:fillRect b="-48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necteur droit avec flèche 374">
            <a:extLst>
              <a:ext uri="{FF2B5EF4-FFF2-40B4-BE49-F238E27FC236}">
                <a16:creationId xmlns:a16="http://schemas.microsoft.com/office/drawing/2014/main" id="{12E56238-57ED-B0AC-ADFF-9B460A384243}"/>
              </a:ext>
            </a:extLst>
          </p:cNvPr>
          <p:cNvCxnSpPr>
            <a:cxnSpLocks/>
            <a:stCxn id="431" idx="2"/>
            <a:endCxn id="88" idx="0"/>
          </p:cNvCxnSpPr>
          <p:nvPr/>
        </p:nvCxnSpPr>
        <p:spPr>
          <a:xfrm flipH="1">
            <a:off x="8102654" y="4382291"/>
            <a:ext cx="427" cy="313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 : coins arrondis 140">
                <a:extLst>
                  <a:ext uri="{FF2B5EF4-FFF2-40B4-BE49-F238E27FC236}">
                    <a16:creationId xmlns:a16="http://schemas.microsoft.com/office/drawing/2014/main" id="{3DB67B3A-16CD-5FF7-679B-0071B358F7D2}"/>
                  </a:ext>
                </a:extLst>
              </p:cNvPr>
              <p:cNvSpPr/>
              <p:nvPr/>
            </p:nvSpPr>
            <p:spPr>
              <a:xfrm>
                <a:off x="2943577" y="5812578"/>
                <a:ext cx="1262946" cy="237595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063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63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63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)⋅ 1/√32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7" name="Rectangle : coins arrondis 140">
                <a:extLst>
                  <a:ext uri="{FF2B5EF4-FFF2-40B4-BE49-F238E27FC236}">
                    <a16:creationId xmlns:a16="http://schemas.microsoft.com/office/drawing/2014/main" id="{3DB67B3A-16CD-5FF7-679B-0071B358F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577" y="5812578"/>
                <a:ext cx="1262946" cy="237595"/>
              </a:xfrm>
              <a:prstGeom prst="roundRect">
                <a:avLst/>
              </a:prstGeom>
              <a:blipFill>
                <a:blip r:embed="rId26"/>
                <a:stretch>
                  <a:fillRect b="-97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374">
            <a:extLst>
              <a:ext uri="{FF2B5EF4-FFF2-40B4-BE49-F238E27FC236}">
                <a16:creationId xmlns:a16="http://schemas.microsoft.com/office/drawing/2014/main" id="{E3CA903F-99EA-5617-A65A-3A638358DFD1}"/>
              </a:ext>
            </a:extLst>
          </p:cNvPr>
          <p:cNvCxnSpPr>
            <a:cxnSpLocks/>
            <a:stCxn id="12" idx="2"/>
            <a:endCxn id="7" idx="3"/>
          </p:cNvCxnSpPr>
          <p:nvPr/>
        </p:nvCxnSpPr>
        <p:spPr>
          <a:xfrm rot="5400000">
            <a:off x="4488769" y="5399085"/>
            <a:ext cx="250046" cy="81453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8DB66C-5989-EE7F-83F7-945AEFD31FD2}"/>
                  </a:ext>
                </a:extLst>
              </p:cNvPr>
              <p:cNvSpPr txBox="1"/>
              <p:nvPr/>
            </p:nvSpPr>
            <p:spPr>
              <a:xfrm>
                <a:off x="3177725" y="5430941"/>
                <a:ext cx="794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8DB66C-5989-EE7F-83F7-945AEFD31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725" y="5430941"/>
                <a:ext cx="794650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87A27C-FB7B-7A6E-F6BC-21EAE61D6D45}"/>
                  </a:ext>
                </a:extLst>
              </p:cNvPr>
              <p:cNvSpPr txBox="1"/>
              <p:nvPr/>
            </p:nvSpPr>
            <p:spPr>
              <a:xfrm>
                <a:off x="5647033" y="4586994"/>
                <a:ext cx="794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87A27C-FB7B-7A6E-F6BC-21EAE61D6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033" y="4586994"/>
                <a:ext cx="794650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62C429B-3F8A-23D9-E384-850DD2331C25}"/>
                  </a:ext>
                </a:extLst>
              </p:cNvPr>
              <p:cNvSpPr txBox="1"/>
              <p:nvPr/>
            </p:nvSpPr>
            <p:spPr>
              <a:xfrm>
                <a:off x="4139800" y="3397135"/>
                <a:ext cx="794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62C429B-3F8A-23D9-E384-850DD2331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800" y="3397135"/>
                <a:ext cx="794650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75A4F3-2EE8-EB84-1AB0-008C0827F86D}"/>
                  </a:ext>
                </a:extLst>
              </p:cNvPr>
              <p:cNvSpPr txBox="1"/>
              <p:nvPr/>
            </p:nvSpPr>
            <p:spPr>
              <a:xfrm>
                <a:off x="3597271" y="882758"/>
                <a:ext cx="93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75A4F3-2EE8-EB84-1AB0-008C0827F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271" y="882758"/>
                <a:ext cx="939854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8FB03A8-4D9F-68E1-E251-2CAF4078F0B1}"/>
              </a:ext>
            </a:extLst>
          </p:cNvPr>
          <p:cNvSpPr/>
          <p:nvPr/>
        </p:nvSpPr>
        <p:spPr>
          <a:xfrm>
            <a:off x="5676492" y="9352093"/>
            <a:ext cx="136038" cy="136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droit 5">
            <a:extLst>
              <a:ext uri="{FF2B5EF4-FFF2-40B4-BE49-F238E27FC236}">
                <a16:creationId xmlns:a16="http://schemas.microsoft.com/office/drawing/2014/main" id="{8FC0F13D-8673-3F94-0DE8-26907DE51F7F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5676492" y="9420112"/>
            <a:ext cx="136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9">
            <a:extLst>
              <a:ext uri="{FF2B5EF4-FFF2-40B4-BE49-F238E27FC236}">
                <a16:creationId xmlns:a16="http://schemas.microsoft.com/office/drawing/2014/main" id="{13E78150-027F-76A2-7D1E-62140AB234B2}"/>
              </a:ext>
            </a:extLst>
          </p:cNvPr>
          <p:cNvCxnSpPr>
            <a:cxnSpLocks/>
          </p:cNvCxnSpPr>
          <p:nvPr/>
        </p:nvCxnSpPr>
        <p:spPr>
          <a:xfrm flipV="1">
            <a:off x="5744511" y="9355387"/>
            <a:ext cx="0" cy="136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0">
            <a:extLst>
              <a:ext uri="{FF2B5EF4-FFF2-40B4-BE49-F238E27FC236}">
                <a16:creationId xmlns:a16="http://schemas.microsoft.com/office/drawing/2014/main" id="{DBDB2DE5-7385-A896-21C7-F35D97FD7336}"/>
              </a:ext>
            </a:extLst>
          </p:cNvPr>
          <p:cNvCxnSpPr>
            <a:cxnSpLocks/>
            <a:stCxn id="179" idx="4"/>
            <a:endCxn id="35" idx="0"/>
          </p:cNvCxnSpPr>
          <p:nvPr/>
        </p:nvCxnSpPr>
        <p:spPr>
          <a:xfrm flipH="1">
            <a:off x="5744035" y="8583739"/>
            <a:ext cx="1314" cy="242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 : coins arrondis 17">
                <a:extLst>
                  <a:ext uri="{FF2B5EF4-FFF2-40B4-BE49-F238E27FC236}">
                    <a16:creationId xmlns:a16="http://schemas.microsoft.com/office/drawing/2014/main" id="{9ECF1ADA-2B55-F458-9702-73B49EE40279}"/>
                  </a:ext>
                </a:extLst>
              </p:cNvPr>
              <p:cNvSpPr/>
              <p:nvPr/>
            </p:nvSpPr>
            <p:spPr>
              <a:xfrm>
                <a:off x="6252636" y="9302785"/>
                <a:ext cx="708024" cy="235659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0" i="1" smtClean="0">
                          <a:latin typeface="Cambria Math" panose="02040503050406030204" pitchFamily="18" charset="0"/>
                        </a:rPr>
                        <m:t>50×</m:t>
                      </m:r>
                      <m:r>
                        <a:rPr lang="en-US" sz="106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19" name="Rectangle : coins arrondis 17">
                <a:extLst>
                  <a:ext uri="{FF2B5EF4-FFF2-40B4-BE49-F238E27FC236}">
                    <a16:creationId xmlns:a16="http://schemas.microsoft.com/office/drawing/2014/main" id="{9ECF1ADA-2B55-F458-9702-73B49EE40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636" y="9302785"/>
                <a:ext cx="708024" cy="235659"/>
              </a:xfrm>
              <a:prstGeom prst="round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20">
            <a:extLst>
              <a:ext uri="{FF2B5EF4-FFF2-40B4-BE49-F238E27FC236}">
                <a16:creationId xmlns:a16="http://schemas.microsoft.com/office/drawing/2014/main" id="{7C7E79E8-1528-E38A-B200-CB0E6DB6F125}"/>
              </a:ext>
            </a:extLst>
          </p:cNvPr>
          <p:cNvCxnSpPr>
            <a:cxnSpLocks/>
            <a:stCxn id="19" idx="1"/>
            <a:endCxn id="5" idx="3"/>
          </p:cNvCxnSpPr>
          <p:nvPr/>
        </p:nvCxnSpPr>
        <p:spPr>
          <a:xfrm flipH="1" flipV="1">
            <a:off x="5812530" y="9420112"/>
            <a:ext cx="440106" cy="50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485C63-CA0E-4D50-3DEA-DB301ACD5022}"/>
                  </a:ext>
                </a:extLst>
              </p:cNvPr>
              <p:cNvSpPr txBox="1"/>
              <p:nvPr/>
            </p:nvSpPr>
            <p:spPr>
              <a:xfrm>
                <a:off x="5331385" y="7124252"/>
                <a:ext cx="794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485C63-CA0E-4D50-3DEA-DB301ACD5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385" y="7124252"/>
                <a:ext cx="794650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8D1CF948-AD3D-276A-83C9-C6CA67808432}"/>
                  </a:ext>
                </a:extLst>
              </p:cNvPr>
              <p:cNvSpPr txBox="1"/>
              <p:nvPr/>
            </p:nvSpPr>
            <p:spPr>
              <a:xfrm>
                <a:off x="1159806" y="3421278"/>
                <a:ext cx="794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8D1CF948-AD3D-276A-83C9-C6CA67808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806" y="3421278"/>
                <a:ext cx="794650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22645D8C-E749-F5E4-6DB4-409E5CF2BB76}"/>
                  </a:ext>
                </a:extLst>
              </p:cNvPr>
              <p:cNvSpPr txBox="1"/>
              <p:nvPr/>
            </p:nvSpPr>
            <p:spPr>
              <a:xfrm>
                <a:off x="7263247" y="3414591"/>
                <a:ext cx="794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22645D8C-E749-F5E4-6DB4-409E5CF2B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247" y="3414591"/>
                <a:ext cx="794650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53257012-1C5D-EFAE-3E64-C74243B20C56}"/>
                  </a:ext>
                </a:extLst>
              </p:cNvPr>
              <p:cNvSpPr txBox="1"/>
              <p:nvPr/>
            </p:nvSpPr>
            <p:spPr>
              <a:xfrm>
                <a:off x="2714113" y="4584743"/>
                <a:ext cx="794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53257012-1C5D-EFAE-3E64-C74243B20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113" y="4584743"/>
                <a:ext cx="794650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59BD86CA-075E-359D-34A0-D76490EFE34D}"/>
                  </a:ext>
                </a:extLst>
              </p:cNvPr>
              <p:cNvSpPr txBox="1"/>
              <p:nvPr/>
            </p:nvSpPr>
            <p:spPr>
              <a:xfrm>
                <a:off x="8698080" y="4634489"/>
                <a:ext cx="794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59BD86CA-075E-359D-34A0-D76490EFE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080" y="4634489"/>
                <a:ext cx="794650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37A2695-F97B-A7A6-4E96-2BF1419F031D}"/>
                  </a:ext>
                </a:extLst>
              </p:cNvPr>
              <p:cNvSpPr/>
              <p:nvPr/>
            </p:nvSpPr>
            <p:spPr>
              <a:xfrm>
                <a:off x="5160934" y="8826519"/>
                <a:ext cx="1166201" cy="231406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63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CH" sz="1063" i="1">
                          <a:latin typeface="Cambria Math" panose="02040503050406030204" pitchFamily="18" charset="0"/>
                        </a:rPr>
                        <m:t>×128×</m:t>
                      </m:r>
                      <m:r>
                        <a:rPr lang="fr-CH" sz="1063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37A2695-F97B-A7A6-4E96-2BF1419F0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934" y="8826519"/>
                <a:ext cx="1166201" cy="2314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avec flèche 10">
            <a:extLst>
              <a:ext uri="{FF2B5EF4-FFF2-40B4-BE49-F238E27FC236}">
                <a16:creationId xmlns:a16="http://schemas.microsoft.com/office/drawing/2014/main" id="{CA82CEAB-C3B6-9EB8-A9C5-0021BFB27D67}"/>
              </a:ext>
            </a:extLst>
          </p:cNvPr>
          <p:cNvCxnSpPr>
            <a:cxnSpLocks/>
            <a:stCxn id="35" idx="2"/>
            <a:endCxn id="5" idx="0"/>
          </p:cNvCxnSpPr>
          <p:nvPr/>
        </p:nvCxnSpPr>
        <p:spPr>
          <a:xfrm>
            <a:off x="5744035" y="9057925"/>
            <a:ext cx="476" cy="294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CE90B1A-9D0D-72AA-2E12-F706EF08CEE6}"/>
                  </a:ext>
                </a:extLst>
              </p:cNvPr>
              <p:cNvSpPr txBox="1"/>
              <p:nvPr/>
            </p:nvSpPr>
            <p:spPr>
              <a:xfrm>
                <a:off x="7089990" y="7921818"/>
                <a:ext cx="794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CE90B1A-9D0D-72AA-2E12-F706EF08C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990" y="7921818"/>
                <a:ext cx="794650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 : coins arrondis 227">
            <a:extLst>
              <a:ext uri="{FF2B5EF4-FFF2-40B4-BE49-F238E27FC236}">
                <a16:creationId xmlns:a16="http://schemas.microsoft.com/office/drawing/2014/main" id="{AEE0F557-8778-A7E0-E0A9-92A0AC87BAA0}"/>
              </a:ext>
            </a:extLst>
          </p:cNvPr>
          <p:cNvSpPr/>
          <p:nvPr/>
        </p:nvSpPr>
        <p:spPr>
          <a:xfrm>
            <a:off x="5253602" y="10497009"/>
            <a:ext cx="993649" cy="23140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63" dirty="0"/>
              <a:t>BOOTSTRAP</a:t>
            </a:r>
            <a:endParaRPr lang="en-US" sz="1063" dirty="0"/>
          </a:p>
        </p:txBody>
      </p:sp>
      <p:cxnSp>
        <p:nvCxnSpPr>
          <p:cNvPr id="448" name="Connecteur droit avec flèche 228">
            <a:extLst>
              <a:ext uri="{FF2B5EF4-FFF2-40B4-BE49-F238E27FC236}">
                <a16:creationId xmlns:a16="http://schemas.microsoft.com/office/drawing/2014/main" id="{B3672386-7BAC-E310-6E8C-118EB6AFE3DF}"/>
              </a:ext>
            </a:extLst>
          </p:cNvPr>
          <p:cNvCxnSpPr>
            <a:cxnSpLocks/>
            <a:stCxn id="60" idx="2"/>
            <a:endCxn id="228" idx="0"/>
          </p:cNvCxnSpPr>
          <p:nvPr/>
        </p:nvCxnSpPr>
        <p:spPr>
          <a:xfrm flipH="1">
            <a:off x="5747727" y="10728415"/>
            <a:ext cx="2700" cy="1599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25D81967-C702-22FB-DFC0-986386724CE0}"/>
                  </a:ext>
                </a:extLst>
              </p:cNvPr>
              <p:cNvSpPr txBox="1"/>
              <p:nvPr/>
            </p:nvSpPr>
            <p:spPr>
              <a:xfrm>
                <a:off x="6066040" y="10421129"/>
                <a:ext cx="2308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→12</m:t>
                          </m:r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⌈"/>
                          <m:endChr m:val="⌉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34/2</m:t>
                          </m:r>
                        </m:e>
                      </m:d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25D81967-C702-22FB-DFC0-986386724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040" y="10421129"/>
                <a:ext cx="2308087" cy="369332"/>
              </a:xfrm>
              <a:prstGeom prst="rect">
                <a:avLst/>
              </a:prstGeom>
              <a:blipFill>
                <a:blip r:embed="rId3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4" name="Rectangle : coins arrondis 140">
                <a:extLst>
                  <a:ext uri="{FF2B5EF4-FFF2-40B4-BE49-F238E27FC236}">
                    <a16:creationId xmlns:a16="http://schemas.microsoft.com/office/drawing/2014/main" id="{9F3C87E1-B953-9C17-7517-660D78E2A5BA}"/>
                  </a:ext>
                </a:extLst>
              </p:cNvPr>
              <p:cNvSpPr/>
              <p:nvPr/>
            </p:nvSpPr>
            <p:spPr>
              <a:xfrm>
                <a:off x="5434549" y="7525937"/>
                <a:ext cx="609809" cy="237595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474" name="Rectangle : coins arrondis 140">
                <a:extLst>
                  <a:ext uri="{FF2B5EF4-FFF2-40B4-BE49-F238E27FC236}">
                    <a16:creationId xmlns:a16="http://schemas.microsoft.com/office/drawing/2014/main" id="{9F3C87E1-B953-9C17-7517-660D78E2A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549" y="7525937"/>
                <a:ext cx="609809" cy="237595"/>
              </a:xfrm>
              <a:prstGeom prst="round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6907DC4-1DA4-DB53-1CA9-AED0C42E4F3B}"/>
                  </a:ext>
                </a:extLst>
              </p:cNvPr>
              <p:cNvSpPr/>
              <p:nvPr/>
            </p:nvSpPr>
            <p:spPr>
              <a:xfrm>
                <a:off x="1567994" y="5270106"/>
                <a:ext cx="1016000" cy="231406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3" i="1">
                          <a:latin typeface="Cambria Math" panose="02040503050406030204" pitchFamily="18" charset="0"/>
                        </a:rPr>
                        <m:t>50×4×50×</m:t>
                      </m:r>
                      <m:r>
                        <a:rPr lang="fr-CH" sz="1063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6907DC4-1DA4-DB53-1CA9-AED0C42E4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994" y="5270106"/>
                <a:ext cx="1016000" cy="231406"/>
              </a:xfrm>
              <a:prstGeom prst="rect">
                <a:avLst/>
              </a:prstGeom>
              <a:blipFill>
                <a:blip r:embed="rId41"/>
                <a:stretch>
                  <a:fillRect l="-11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avec flèche 126">
            <a:extLst>
              <a:ext uri="{FF2B5EF4-FFF2-40B4-BE49-F238E27FC236}">
                <a16:creationId xmlns:a16="http://schemas.microsoft.com/office/drawing/2014/main" id="{2288E613-AB28-6998-CE18-A99C8EAF1FBF}"/>
              </a:ext>
            </a:extLst>
          </p:cNvPr>
          <p:cNvCxnSpPr>
            <a:cxnSpLocks/>
            <a:stCxn id="499" idx="2"/>
            <a:endCxn id="66" idx="0"/>
          </p:cNvCxnSpPr>
          <p:nvPr/>
        </p:nvCxnSpPr>
        <p:spPr>
          <a:xfrm>
            <a:off x="2067162" y="4873357"/>
            <a:ext cx="8832" cy="396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67B52BC-F37D-7EF1-9BE6-032CD27BD768}"/>
                  </a:ext>
                </a:extLst>
              </p:cNvPr>
              <p:cNvSpPr/>
              <p:nvPr/>
            </p:nvSpPr>
            <p:spPr>
              <a:xfrm>
                <a:off x="4515302" y="5041406"/>
                <a:ext cx="1016000" cy="231406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3" i="1">
                          <a:latin typeface="Cambria Math" panose="02040503050406030204" pitchFamily="18" charset="0"/>
                        </a:rPr>
                        <m:t>50×4×50×</m:t>
                      </m:r>
                      <m:r>
                        <a:rPr lang="fr-CH" sz="1063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67B52BC-F37D-7EF1-9BE6-032CD27BD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302" y="5041406"/>
                <a:ext cx="1016000" cy="231406"/>
              </a:xfrm>
              <a:prstGeom prst="rect">
                <a:avLst/>
              </a:prstGeom>
              <a:blipFill>
                <a:blip r:embed="rId42"/>
                <a:stretch>
                  <a:fillRect l="-17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necteur droit avec flèche 374">
            <a:extLst>
              <a:ext uri="{FF2B5EF4-FFF2-40B4-BE49-F238E27FC236}">
                <a16:creationId xmlns:a16="http://schemas.microsoft.com/office/drawing/2014/main" id="{BFFFF4C4-2DF6-113C-58CA-102D980DED2A}"/>
              </a:ext>
            </a:extLst>
          </p:cNvPr>
          <p:cNvCxnSpPr>
            <a:cxnSpLocks/>
            <a:stCxn id="76" idx="2"/>
            <a:endCxn id="75" idx="0"/>
          </p:cNvCxnSpPr>
          <p:nvPr/>
        </p:nvCxnSpPr>
        <p:spPr>
          <a:xfrm flipH="1">
            <a:off x="5023302" y="4867474"/>
            <a:ext cx="77" cy="173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4B80359-C1C8-1BBE-09F2-230D50CA9490}"/>
                  </a:ext>
                </a:extLst>
              </p:cNvPr>
              <p:cNvSpPr/>
              <p:nvPr/>
            </p:nvSpPr>
            <p:spPr>
              <a:xfrm>
                <a:off x="7597194" y="5308345"/>
                <a:ext cx="1016000" cy="231406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3" i="1">
                          <a:latin typeface="Cambria Math" panose="02040503050406030204" pitchFamily="18" charset="0"/>
                        </a:rPr>
                        <m:t>50×4×50×</m:t>
                      </m:r>
                      <m:r>
                        <a:rPr lang="fr-CH" sz="1063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4B80359-C1C8-1BBE-09F2-230D50CA9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194" y="5308345"/>
                <a:ext cx="1016000" cy="231406"/>
              </a:xfrm>
              <a:prstGeom prst="rect">
                <a:avLst/>
              </a:prstGeom>
              <a:blipFill>
                <a:blip r:embed="rId43"/>
                <a:stretch>
                  <a:fillRect l="-11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Connecteur droit avec flèche 374">
            <a:extLst>
              <a:ext uri="{FF2B5EF4-FFF2-40B4-BE49-F238E27FC236}">
                <a16:creationId xmlns:a16="http://schemas.microsoft.com/office/drawing/2014/main" id="{6D2D053D-0E77-1BCE-C215-8D11FC821FC5}"/>
              </a:ext>
            </a:extLst>
          </p:cNvPr>
          <p:cNvCxnSpPr>
            <a:cxnSpLocks/>
            <a:stCxn id="88" idx="2"/>
            <a:endCxn id="85" idx="0"/>
          </p:cNvCxnSpPr>
          <p:nvPr/>
        </p:nvCxnSpPr>
        <p:spPr>
          <a:xfrm>
            <a:off x="8102654" y="4927012"/>
            <a:ext cx="2540" cy="381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80">
            <a:extLst>
              <a:ext uri="{FF2B5EF4-FFF2-40B4-BE49-F238E27FC236}">
                <a16:creationId xmlns:a16="http://schemas.microsoft.com/office/drawing/2014/main" id="{8622C89A-4DC1-4651-D7F0-86D9290F2028}"/>
              </a:ext>
            </a:extLst>
          </p:cNvPr>
          <p:cNvCxnSpPr>
            <a:cxnSpLocks/>
            <a:stCxn id="481" idx="1"/>
            <a:endCxn id="52" idx="3"/>
          </p:cNvCxnSpPr>
          <p:nvPr/>
        </p:nvCxnSpPr>
        <p:spPr>
          <a:xfrm flipH="1">
            <a:off x="2135181" y="4271935"/>
            <a:ext cx="604634" cy="168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376">
            <a:extLst>
              <a:ext uri="{FF2B5EF4-FFF2-40B4-BE49-F238E27FC236}">
                <a16:creationId xmlns:a16="http://schemas.microsoft.com/office/drawing/2014/main" id="{6C8627F7-4085-CB20-6637-BB0E535B3302}"/>
              </a:ext>
            </a:extLst>
          </p:cNvPr>
          <p:cNvCxnSpPr>
            <a:cxnSpLocks/>
            <a:stCxn id="38" idx="1"/>
            <a:endCxn id="389" idx="3"/>
          </p:cNvCxnSpPr>
          <p:nvPr/>
        </p:nvCxnSpPr>
        <p:spPr>
          <a:xfrm flipH="1">
            <a:off x="5093068" y="4286781"/>
            <a:ext cx="726035" cy="147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376">
            <a:extLst>
              <a:ext uri="{FF2B5EF4-FFF2-40B4-BE49-F238E27FC236}">
                <a16:creationId xmlns:a16="http://schemas.microsoft.com/office/drawing/2014/main" id="{286C42EB-8732-2127-94F3-5A533156435B}"/>
              </a:ext>
            </a:extLst>
          </p:cNvPr>
          <p:cNvCxnSpPr>
            <a:cxnSpLocks/>
            <a:stCxn id="486" idx="1"/>
            <a:endCxn id="431" idx="3"/>
          </p:cNvCxnSpPr>
          <p:nvPr/>
        </p:nvCxnSpPr>
        <p:spPr>
          <a:xfrm flipH="1" flipV="1">
            <a:off x="8171100" y="4314272"/>
            <a:ext cx="662766" cy="357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880EBF2-AAB6-9640-181E-25C6F3C4617C}"/>
              </a:ext>
            </a:extLst>
          </p:cNvPr>
          <p:cNvCxnSpPr>
            <a:cxnSpLocks/>
          </p:cNvCxnSpPr>
          <p:nvPr/>
        </p:nvCxnSpPr>
        <p:spPr>
          <a:xfrm flipV="1">
            <a:off x="489217" y="2517507"/>
            <a:ext cx="10288661" cy="28961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B5AAC8E9-7BA3-345C-4D2F-E308756D00A1}"/>
              </a:ext>
            </a:extLst>
          </p:cNvPr>
          <p:cNvSpPr txBox="1"/>
          <p:nvPr/>
        </p:nvSpPr>
        <p:spPr>
          <a:xfrm>
            <a:off x="9030678" y="2580487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  <a:endParaRPr lang="en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2" name="Rectangle : coins arrondis 227">
                <a:extLst>
                  <a:ext uri="{FF2B5EF4-FFF2-40B4-BE49-F238E27FC236}">
                    <a16:creationId xmlns:a16="http://schemas.microsoft.com/office/drawing/2014/main" id="{6AD6CCAC-D0B6-FD07-53A5-A4D6BD5BAF81}"/>
                  </a:ext>
                </a:extLst>
              </p:cNvPr>
              <p:cNvSpPr/>
              <p:nvPr/>
            </p:nvSpPr>
            <p:spPr>
              <a:xfrm>
                <a:off x="4774037" y="18023053"/>
                <a:ext cx="1930831" cy="567006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63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63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63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63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63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63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63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63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63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063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063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63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063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63" b="0" i="1" smtClean="0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63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63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063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sSup>
                                <m:sSupPr>
                                  <m:ctrlPr>
                                    <a:rPr lang="en-US" sz="1063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63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063" i="1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>
          <p:sp>
            <p:nvSpPr>
              <p:cNvPr id="522" name="Rectangle : coins arrondis 227">
                <a:extLst>
                  <a:ext uri="{FF2B5EF4-FFF2-40B4-BE49-F238E27FC236}">
                    <a16:creationId xmlns:a16="http://schemas.microsoft.com/office/drawing/2014/main" id="{6AD6CCAC-D0B6-FD07-53A5-A4D6BD5BA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037" y="18023053"/>
                <a:ext cx="1930831" cy="567006"/>
              </a:xfrm>
              <a:prstGeom prst="round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6" name="Groupe 215">
            <a:extLst>
              <a:ext uri="{FF2B5EF4-FFF2-40B4-BE49-F238E27FC236}">
                <a16:creationId xmlns:a16="http://schemas.microsoft.com/office/drawing/2014/main" id="{473FD692-B2EB-2C57-0F94-ADF90DD85263}"/>
              </a:ext>
            </a:extLst>
          </p:cNvPr>
          <p:cNvGrpSpPr/>
          <p:nvPr/>
        </p:nvGrpSpPr>
        <p:grpSpPr>
          <a:xfrm>
            <a:off x="5677324" y="12994947"/>
            <a:ext cx="136038" cy="136038"/>
            <a:chOff x="1784988" y="4521687"/>
            <a:chExt cx="136038" cy="136038"/>
          </a:xfrm>
        </p:grpSpPr>
        <p:sp>
          <p:nvSpPr>
            <p:cNvPr id="547" name="Ellipse 216">
              <a:extLst>
                <a:ext uri="{FF2B5EF4-FFF2-40B4-BE49-F238E27FC236}">
                  <a16:creationId xmlns:a16="http://schemas.microsoft.com/office/drawing/2014/main" id="{245376C2-D199-5D49-8971-54D9D5EB9DEF}"/>
                </a:ext>
              </a:extLst>
            </p:cNvPr>
            <p:cNvSpPr/>
            <p:nvPr/>
          </p:nvSpPr>
          <p:spPr>
            <a:xfrm>
              <a:off x="1784988" y="4521687"/>
              <a:ext cx="136038" cy="1360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8" name="Ellipse 217">
              <a:extLst>
                <a:ext uri="{FF2B5EF4-FFF2-40B4-BE49-F238E27FC236}">
                  <a16:creationId xmlns:a16="http://schemas.microsoft.com/office/drawing/2014/main" id="{F50A8E05-7DE1-1DDF-C6AA-AAF5BEC161CD}"/>
                </a:ext>
              </a:extLst>
            </p:cNvPr>
            <p:cNvSpPr/>
            <p:nvPr/>
          </p:nvSpPr>
          <p:spPr>
            <a:xfrm>
              <a:off x="1830145" y="4566846"/>
              <a:ext cx="45719" cy="45719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49" name="Connecteur droit avec flèche 218">
            <a:extLst>
              <a:ext uri="{FF2B5EF4-FFF2-40B4-BE49-F238E27FC236}">
                <a16:creationId xmlns:a16="http://schemas.microsoft.com/office/drawing/2014/main" id="{B2552E21-D563-3B42-BBF4-25514F85D10D}"/>
              </a:ext>
            </a:extLst>
          </p:cNvPr>
          <p:cNvCxnSpPr>
            <a:cxnSpLocks/>
            <a:stCxn id="552" idx="2"/>
            <a:endCxn id="223" idx="0"/>
          </p:cNvCxnSpPr>
          <p:nvPr/>
        </p:nvCxnSpPr>
        <p:spPr>
          <a:xfrm>
            <a:off x="5746601" y="13648982"/>
            <a:ext cx="2476" cy="343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Rectangle : coins arrondis 219">
                <a:extLst>
                  <a:ext uri="{FF2B5EF4-FFF2-40B4-BE49-F238E27FC236}">
                    <a16:creationId xmlns:a16="http://schemas.microsoft.com/office/drawing/2014/main" id="{C82F224E-C975-91C3-BC35-B580E9489CDA}"/>
                  </a:ext>
                </a:extLst>
              </p:cNvPr>
              <p:cNvSpPr/>
              <p:nvPr/>
            </p:nvSpPr>
            <p:spPr>
              <a:xfrm>
                <a:off x="6135693" y="12943758"/>
                <a:ext cx="708024" cy="235659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0" i="1" smtClean="0">
                          <a:latin typeface="Cambria Math" panose="02040503050406030204" pitchFamily="18" charset="0"/>
                        </a:rPr>
                        <m:t>128×</m:t>
                      </m:r>
                      <m:r>
                        <a:rPr lang="en-US" sz="106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550" name="Rectangle : coins arrondis 219">
                <a:extLst>
                  <a:ext uri="{FF2B5EF4-FFF2-40B4-BE49-F238E27FC236}">
                    <a16:creationId xmlns:a16="http://schemas.microsoft.com/office/drawing/2014/main" id="{C82F224E-C975-91C3-BC35-B580E9489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693" y="12943758"/>
                <a:ext cx="708024" cy="235659"/>
              </a:xfrm>
              <a:prstGeom prst="roundRect">
                <a:avLst/>
              </a:prstGeom>
              <a:blipFill>
                <a:blip r:embed="rId45"/>
                <a:stretch>
                  <a:fillRect l="-8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1" name="Connecteur droit avec flèche 220">
            <a:extLst>
              <a:ext uri="{FF2B5EF4-FFF2-40B4-BE49-F238E27FC236}">
                <a16:creationId xmlns:a16="http://schemas.microsoft.com/office/drawing/2014/main" id="{ECC3A6B5-D8BA-18D9-4C0E-9F52596B671B}"/>
              </a:ext>
            </a:extLst>
          </p:cNvPr>
          <p:cNvCxnSpPr>
            <a:cxnSpLocks/>
            <a:stCxn id="550" idx="1"/>
            <a:endCxn id="547" idx="6"/>
          </p:cNvCxnSpPr>
          <p:nvPr/>
        </p:nvCxnSpPr>
        <p:spPr>
          <a:xfrm flipH="1">
            <a:off x="5813366" y="13061584"/>
            <a:ext cx="322331" cy="138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2" name="Rectangle 551">
            <a:extLst>
              <a:ext uri="{FF2B5EF4-FFF2-40B4-BE49-F238E27FC236}">
                <a16:creationId xmlns:a16="http://schemas.microsoft.com/office/drawing/2014/main" id="{CBA88D39-0299-0D2A-A0D8-41EFADA9DB2D}"/>
              </a:ext>
            </a:extLst>
          </p:cNvPr>
          <p:cNvSpPr/>
          <p:nvPr/>
        </p:nvSpPr>
        <p:spPr>
          <a:xfrm>
            <a:off x="5678582" y="13512944"/>
            <a:ext cx="136038" cy="136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3" name="Connecteur droit 5">
            <a:extLst>
              <a:ext uri="{FF2B5EF4-FFF2-40B4-BE49-F238E27FC236}">
                <a16:creationId xmlns:a16="http://schemas.microsoft.com/office/drawing/2014/main" id="{260C453A-2AC2-1D24-8136-8572D0E44FD7}"/>
              </a:ext>
            </a:extLst>
          </p:cNvPr>
          <p:cNvCxnSpPr>
            <a:cxnSpLocks/>
            <a:stCxn id="552" idx="1"/>
            <a:endCxn id="552" idx="3"/>
          </p:cNvCxnSpPr>
          <p:nvPr/>
        </p:nvCxnSpPr>
        <p:spPr>
          <a:xfrm>
            <a:off x="5678582" y="13580963"/>
            <a:ext cx="136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Connecteur droit 9">
            <a:extLst>
              <a:ext uri="{FF2B5EF4-FFF2-40B4-BE49-F238E27FC236}">
                <a16:creationId xmlns:a16="http://schemas.microsoft.com/office/drawing/2014/main" id="{E6321FDA-354B-BF95-AE71-037CF66EBDA7}"/>
              </a:ext>
            </a:extLst>
          </p:cNvPr>
          <p:cNvCxnSpPr>
            <a:cxnSpLocks/>
          </p:cNvCxnSpPr>
          <p:nvPr/>
        </p:nvCxnSpPr>
        <p:spPr>
          <a:xfrm flipV="1">
            <a:off x="5746601" y="13516238"/>
            <a:ext cx="0" cy="136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5" name="Connecteur droit avec flèche 10">
            <a:extLst>
              <a:ext uri="{FF2B5EF4-FFF2-40B4-BE49-F238E27FC236}">
                <a16:creationId xmlns:a16="http://schemas.microsoft.com/office/drawing/2014/main" id="{C7F76C72-9791-7E3F-0D92-708905C19452}"/>
              </a:ext>
            </a:extLst>
          </p:cNvPr>
          <p:cNvCxnSpPr>
            <a:cxnSpLocks/>
            <a:stCxn id="547" idx="4"/>
            <a:endCxn id="552" idx="0"/>
          </p:cNvCxnSpPr>
          <p:nvPr/>
        </p:nvCxnSpPr>
        <p:spPr>
          <a:xfrm>
            <a:off x="5745343" y="13130985"/>
            <a:ext cx="1258" cy="3819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6" name="Rectangle : coins arrondis 17">
                <a:extLst>
                  <a:ext uri="{FF2B5EF4-FFF2-40B4-BE49-F238E27FC236}">
                    <a16:creationId xmlns:a16="http://schemas.microsoft.com/office/drawing/2014/main" id="{677C7259-2636-0243-D63C-07EE5BFFB686}"/>
                  </a:ext>
                </a:extLst>
              </p:cNvPr>
              <p:cNvSpPr/>
              <p:nvPr/>
            </p:nvSpPr>
            <p:spPr>
              <a:xfrm>
                <a:off x="6135693" y="13463506"/>
                <a:ext cx="708024" cy="235659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60" b="0" i="1" smtClean="0">
                          <a:latin typeface="Cambria Math" panose="02040503050406030204" pitchFamily="18" charset="0"/>
                        </a:rPr>
                        <m:t>50×128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556" name="Rectangle : coins arrondis 17">
                <a:extLst>
                  <a:ext uri="{FF2B5EF4-FFF2-40B4-BE49-F238E27FC236}">
                    <a16:creationId xmlns:a16="http://schemas.microsoft.com/office/drawing/2014/main" id="{677C7259-2636-0243-D63C-07EE5BFFB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693" y="13463506"/>
                <a:ext cx="708024" cy="235659"/>
              </a:xfrm>
              <a:prstGeom prst="roundRect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7" name="Connecteur droit avec flèche 20">
            <a:extLst>
              <a:ext uri="{FF2B5EF4-FFF2-40B4-BE49-F238E27FC236}">
                <a16:creationId xmlns:a16="http://schemas.microsoft.com/office/drawing/2014/main" id="{EFF2CA75-BBDB-CA95-4406-DAD30E12DB5C}"/>
              </a:ext>
            </a:extLst>
          </p:cNvPr>
          <p:cNvCxnSpPr>
            <a:cxnSpLocks/>
            <a:stCxn id="556" idx="1"/>
            <a:endCxn id="552" idx="3"/>
          </p:cNvCxnSpPr>
          <p:nvPr/>
        </p:nvCxnSpPr>
        <p:spPr>
          <a:xfrm flipH="1" flipV="1">
            <a:off x="5814623" y="13580963"/>
            <a:ext cx="321073" cy="37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5" name="Groupe 215">
            <a:extLst>
              <a:ext uri="{FF2B5EF4-FFF2-40B4-BE49-F238E27FC236}">
                <a16:creationId xmlns:a16="http://schemas.microsoft.com/office/drawing/2014/main" id="{DECBC553-A5CF-9CE4-A4FB-8E0D2450742B}"/>
              </a:ext>
            </a:extLst>
          </p:cNvPr>
          <p:cNvGrpSpPr/>
          <p:nvPr/>
        </p:nvGrpSpPr>
        <p:grpSpPr>
          <a:xfrm>
            <a:off x="5674386" y="15465124"/>
            <a:ext cx="136038" cy="136038"/>
            <a:chOff x="1784988" y="4521687"/>
            <a:chExt cx="136038" cy="136038"/>
          </a:xfrm>
        </p:grpSpPr>
        <p:sp>
          <p:nvSpPr>
            <p:cNvPr id="566" name="Ellipse 216">
              <a:extLst>
                <a:ext uri="{FF2B5EF4-FFF2-40B4-BE49-F238E27FC236}">
                  <a16:creationId xmlns:a16="http://schemas.microsoft.com/office/drawing/2014/main" id="{F3D762DF-C42E-BFD0-A652-B113E142D8CA}"/>
                </a:ext>
              </a:extLst>
            </p:cNvPr>
            <p:cNvSpPr/>
            <p:nvPr/>
          </p:nvSpPr>
          <p:spPr>
            <a:xfrm>
              <a:off x="1784988" y="4521687"/>
              <a:ext cx="136038" cy="1360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7" name="Ellipse 217">
              <a:extLst>
                <a:ext uri="{FF2B5EF4-FFF2-40B4-BE49-F238E27FC236}">
                  <a16:creationId xmlns:a16="http://schemas.microsoft.com/office/drawing/2014/main" id="{9EF40D94-7672-ABDA-4C4C-4F7FFFB818BE}"/>
                </a:ext>
              </a:extLst>
            </p:cNvPr>
            <p:cNvSpPr/>
            <p:nvPr/>
          </p:nvSpPr>
          <p:spPr>
            <a:xfrm>
              <a:off x="1830145" y="4566846"/>
              <a:ext cx="45719" cy="45719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8" name="Rectangle : coins arrondis 219">
                <a:extLst>
                  <a:ext uri="{FF2B5EF4-FFF2-40B4-BE49-F238E27FC236}">
                    <a16:creationId xmlns:a16="http://schemas.microsoft.com/office/drawing/2014/main" id="{0D0909A0-C4B6-EA9A-B4A7-C6D9E4C69E2D}"/>
                  </a:ext>
                </a:extLst>
              </p:cNvPr>
              <p:cNvSpPr/>
              <p:nvPr/>
            </p:nvSpPr>
            <p:spPr>
              <a:xfrm>
                <a:off x="6132755" y="15413935"/>
                <a:ext cx="708024" cy="235659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0" i="1" smtClean="0">
                          <a:latin typeface="Cambria Math" panose="02040503050406030204" pitchFamily="18" charset="0"/>
                        </a:rPr>
                        <m:t>128×</m:t>
                      </m:r>
                      <m:r>
                        <a:rPr lang="en-US" sz="106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>
          <p:sp>
            <p:nvSpPr>
              <p:cNvPr id="568" name="Rectangle : coins arrondis 219">
                <a:extLst>
                  <a:ext uri="{FF2B5EF4-FFF2-40B4-BE49-F238E27FC236}">
                    <a16:creationId xmlns:a16="http://schemas.microsoft.com/office/drawing/2014/main" id="{0D0909A0-C4B6-EA9A-B4A7-C6D9E4C69E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755" y="15413935"/>
                <a:ext cx="708024" cy="235659"/>
              </a:xfrm>
              <a:prstGeom prst="round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9" name="Connecteur droit avec flèche 220">
            <a:extLst>
              <a:ext uri="{FF2B5EF4-FFF2-40B4-BE49-F238E27FC236}">
                <a16:creationId xmlns:a16="http://schemas.microsoft.com/office/drawing/2014/main" id="{F7CD1E1F-448C-E069-342C-C8CBBC52D209}"/>
              </a:ext>
            </a:extLst>
          </p:cNvPr>
          <p:cNvCxnSpPr>
            <a:cxnSpLocks/>
            <a:stCxn id="568" idx="1"/>
            <a:endCxn id="566" idx="6"/>
          </p:cNvCxnSpPr>
          <p:nvPr/>
        </p:nvCxnSpPr>
        <p:spPr>
          <a:xfrm flipH="1">
            <a:off x="5810428" y="15531761"/>
            <a:ext cx="322331" cy="138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Connecteur droit avec flèche 218">
            <a:extLst>
              <a:ext uri="{FF2B5EF4-FFF2-40B4-BE49-F238E27FC236}">
                <a16:creationId xmlns:a16="http://schemas.microsoft.com/office/drawing/2014/main" id="{49A8EAC5-00D2-560F-5F98-F1E010AC2F7F}"/>
              </a:ext>
            </a:extLst>
          </p:cNvPr>
          <p:cNvCxnSpPr>
            <a:cxnSpLocks/>
            <a:stCxn id="223" idx="2"/>
            <a:endCxn id="505" idx="0"/>
          </p:cNvCxnSpPr>
          <p:nvPr/>
        </p:nvCxnSpPr>
        <p:spPr>
          <a:xfrm flipH="1">
            <a:off x="5747240" y="14223467"/>
            <a:ext cx="1837" cy="255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25">
            <a:extLst>
              <a:ext uri="{FF2B5EF4-FFF2-40B4-BE49-F238E27FC236}">
                <a16:creationId xmlns:a16="http://schemas.microsoft.com/office/drawing/2014/main" id="{8D64622A-A7F0-F5FA-7B39-10E4544136AE}"/>
              </a:ext>
            </a:extLst>
          </p:cNvPr>
          <p:cNvCxnSpPr>
            <a:cxnSpLocks/>
            <a:stCxn id="228" idx="2"/>
            <a:endCxn id="547" idx="0"/>
          </p:cNvCxnSpPr>
          <p:nvPr/>
        </p:nvCxnSpPr>
        <p:spPr>
          <a:xfrm flipH="1">
            <a:off x="5745343" y="11455383"/>
            <a:ext cx="2384" cy="1539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887A42-A213-DAFA-6E6E-7B84A1DACD43}"/>
              </a:ext>
            </a:extLst>
          </p:cNvPr>
          <p:cNvSpPr/>
          <p:nvPr/>
        </p:nvSpPr>
        <p:spPr>
          <a:xfrm>
            <a:off x="5672494" y="15992413"/>
            <a:ext cx="136038" cy="136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Connecteur droit 23">
            <a:extLst>
              <a:ext uri="{FF2B5EF4-FFF2-40B4-BE49-F238E27FC236}">
                <a16:creationId xmlns:a16="http://schemas.microsoft.com/office/drawing/2014/main" id="{4922A3DC-5253-B89D-E272-9DF802611837}"/>
              </a:ext>
            </a:extLst>
          </p:cNvPr>
          <p:cNvCxnSpPr>
            <a:cxnSpLocks/>
            <a:stCxn id="165" idx="1"/>
            <a:endCxn id="165" idx="3"/>
          </p:cNvCxnSpPr>
          <p:nvPr/>
        </p:nvCxnSpPr>
        <p:spPr>
          <a:xfrm>
            <a:off x="5672494" y="16060432"/>
            <a:ext cx="136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24">
            <a:extLst>
              <a:ext uri="{FF2B5EF4-FFF2-40B4-BE49-F238E27FC236}">
                <a16:creationId xmlns:a16="http://schemas.microsoft.com/office/drawing/2014/main" id="{5DBCA565-4EFD-3D4E-FD0C-80BF22451E2A}"/>
              </a:ext>
            </a:extLst>
          </p:cNvPr>
          <p:cNvCxnSpPr>
            <a:cxnSpLocks/>
          </p:cNvCxnSpPr>
          <p:nvPr/>
        </p:nvCxnSpPr>
        <p:spPr>
          <a:xfrm flipV="1">
            <a:off x="5740513" y="15995707"/>
            <a:ext cx="0" cy="136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218">
            <a:extLst>
              <a:ext uri="{FF2B5EF4-FFF2-40B4-BE49-F238E27FC236}">
                <a16:creationId xmlns:a16="http://schemas.microsoft.com/office/drawing/2014/main" id="{D857ABDD-59BC-AB5A-F400-D0B3B95532E1}"/>
              </a:ext>
            </a:extLst>
          </p:cNvPr>
          <p:cNvCxnSpPr>
            <a:cxnSpLocks/>
            <a:stCxn id="566" idx="4"/>
            <a:endCxn id="165" idx="0"/>
          </p:cNvCxnSpPr>
          <p:nvPr/>
        </p:nvCxnSpPr>
        <p:spPr>
          <a:xfrm flipH="1">
            <a:off x="5740513" y="15601162"/>
            <a:ext cx="1892" cy="391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254">
            <a:extLst>
              <a:ext uri="{FF2B5EF4-FFF2-40B4-BE49-F238E27FC236}">
                <a16:creationId xmlns:a16="http://schemas.microsoft.com/office/drawing/2014/main" id="{4AE69D64-8B00-2D45-F577-218701C7F4D6}"/>
              </a:ext>
            </a:extLst>
          </p:cNvPr>
          <p:cNvCxnSpPr>
            <a:cxnSpLocks/>
            <a:stCxn id="228" idx="2"/>
            <a:endCxn id="245" idx="1"/>
          </p:cNvCxnSpPr>
          <p:nvPr/>
        </p:nvCxnSpPr>
        <p:spPr>
          <a:xfrm rot="5400000">
            <a:off x="2895718" y="14230578"/>
            <a:ext cx="5627204" cy="76815"/>
          </a:xfrm>
          <a:prstGeom prst="bentConnector4">
            <a:avLst>
              <a:gd name="adj1" fmla="val 13681"/>
              <a:gd name="adj2" fmla="val 212118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58">
                <a:extLst>
                  <a:ext uri="{FF2B5EF4-FFF2-40B4-BE49-F238E27FC236}">
                    <a16:creationId xmlns:a16="http://schemas.microsoft.com/office/drawing/2014/main" id="{9D13603C-16BA-8064-A85E-C1A84D20E91B}"/>
                  </a:ext>
                </a:extLst>
              </p:cNvPr>
              <p:cNvSpPr txBox="1"/>
              <p:nvPr/>
            </p:nvSpPr>
            <p:spPr>
              <a:xfrm>
                <a:off x="7076948" y="8314099"/>
                <a:ext cx="794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" name="TextBox 58">
                <a:extLst>
                  <a:ext uri="{FF2B5EF4-FFF2-40B4-BE49-F238E27FC236}">
                    <a16:creationId xmlns:a16="http://schemas.microsoft.com/office/drawing/2014/main" id="{9D13603C-16BA-8064-A85E-C1A84D20E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948" y="8314099"/>
                <a:ext cx="794650" cy="36933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necteur droit avec flèche 407">
            <a:extLst>
              <a:ext uri="{FF2B5EF4-FFF2-40B4-BE49-F238E27FC236}">
                <a16:creationId xmlns:a16="http://schemas.microsoft.com/office/drawing/2014/main" id="{815F82D6-DCAB-F28D-9FDD-9CE87ED99EEB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3575050" y="6050173"/>
            <a:ext cx="220" cy="356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 : coins arrondis 162">
                <a:extLst>
                  <a:ext uri="{FF2B5EF4-FFF2-40B4-BE49-F238E27FC236}">
                    <a16:creationId xmlns:a16="http://schemas.microsoft.com/office/drawing/2014/main" id="{558129B9-A892-8A69-86C8-3910F62F38D1}"/>
                  </a:ext>
                </a:extLst>
              </p:cNvPr>
              <p:cNvSpPr/>
              <p:nvPr/>
            </p:nvSpPr>
            <p:spPr>
              <a:xfrm>
                <a:off x="3174729" y="6978749"/>
                <a:ext cx="800642" cy="249865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3" b="0" i="1" smtClean="0">
                          <a:latin typeface="Cambria Math" panose="02040503050406030204" pitchFamily="18" charset="0"/>
                        </a:rPr>
                        <m:t>𝑆𝑂𝐹𝑇𝑀𝐴𝑋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163" name="Rectangle : coins arrondis 162">
                <a:extLst>
                  <a:ext uri="{FF2B5EF4-FFF2-40B4-BE49-F238E27FC236}">
                    <a16:creationId xmlns:a16="http://schemas.microsoft.com/office/drawing/2014/main" id="{558129B9-A892-8A69-86C8-3910F62F3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729" y="6978749"/>
                <a:ext cx="800642" cy="249865"/>
              </a:xfrm>
              <a:prstGeom prst="roundRect">
                <a:avLst/>
              </a:prstGeom>
              <a:blipFill>
                <a:blip r:embed="rId5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 : coins arrondis 227">
            <a:extLst>
              <a:ext uri="{FF2B5EF4-FFF2-40B4-BE49-F238E27FC236}">
                <a16:creationId xmlns:a16="http://schemas.microsoft.com/office/drawing/2014/main" id="{A4F5E771-5F1C-F601-2331-5E183153A5F7}"/>
              </a:ext>
            </a:extLst>
          </p:cNvPr>
          <p:cNvSpPr/>
          <p:nvPr/>
        </p:nvSpPr>
        <p:spPr>
          <a:xfrm>
            <a:off x="3078445" y="6406873"/>
            <a:ext cx="993649" cy="23140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63" dirty="0"/>
              <a:t>BOOTSTRAP</a:t>
            </a:r>
            <a:endParaRPr lang="en-US" sz="1063" dirty="0"/>
          </a:p>
        </p:txBody>
      </p:sp>
      <p:cxnSp>
        <p:nvCxnSpPr>
          <p:cNvPr id="34" name="Connecteur droit avec flèche 407">
            <a:extLst>
              <a:ext uri="{FF2B5EF4-FFF2-40B4-BE49-F238E27FC236}">
                <a16:creationId xmlns:a16="http://schemas.microsoft.com/office/drawing/2014/main" id="{7F2A4FEF-14AC-1BCF-22B9-7B20B91EF888}"/>
              </a:ext>
            </a:extLst>
          </p:cNvPr>
          <p:cNvCxnSpPr>
            <a:cxnSpLocks/>
            <a:stCxn id="26" idx="2"/>
            <a:endCxn id="163" idx="0"/>
          </p:cNvCxnSpPr>
          <p:nvPr/>
        </p:nvCxnSpPr>
        <p:spPr>
          <a:xfrm flipH="1">
            <a:off x="3575050" y="6638279"/>
            <a:ext cx="220" cy="3404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32">
                <a:extLst>
                  <a:ext uri="{FF2B5EF4-FFF2-40B4-BE49-F238E27FC236}">
                    <a16:creationId xmlns:a16="http://schemas.microsoft.com/office/drawing/2014/main" id="{2DC8B732-82DC-1D9D-CCEF-07F8B1F1744C}"/>
                  </a:ext>
                </a:extLst>
              </p:cNvPr>
              <p:cNvSpPr txBox="1"/>
              <p:nvPr/>
            </p:nvSpPr>
            <p:spPr>
              <a:xfrm>
                <a:off x="3713515" y="6919306"/>
                <a:ext cx="1842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12→…→5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49" name="TextBox 32">
                <a:extLst>
                  <a:ext uri="{FF2B5EF4-FFF2-40B4-BE49-F238E27FC236}">
                    <a16:creationId xmlns:a16="http://schemas.microsoft.com/office/drawing/2014/main" id="{2DC8B732-82DC-1D9D-CCEF-07F8B1F17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515" y="6919306"/>
                <a:ext cx="1842390" cy="369332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55">
                <a:extLst>
                  <a:ext uri="{FF2B5EF4-FFF2-40B4-BE49-F238E27FC236}">
                    <a16:creationId xmlns:a16="http://schemas.microsoft.com/office/drawing/2014/main" id="{FD30F916-9E8C-8175-7388-29C1BCEAA7AC}"/>
                  </a:ext>
                </a:extLst>
              </p:cNvPr>
              <p:cNvSpPr txBox="1"/>
              <p:nvPr/>
            </p:nvSpPr>
            <p:spPr>
              <a:xfrm>
                <a:off x="6780222" y="10938300"/>
                <a:ext cx="966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6" name="TextBox 455">
                <a:extLst>
                  <a:ext uri="{FF2B5EF4-FFF2-40B4-BE49-F238E27FC236}">
                    <a16:creationId xmlns:a16="http://schemas.microsoft.com/office/drawing/2014/main" id="{FD30F916-9E8C-8175-7388-29C1BCEAA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222" y="10938300"/>
                <a:ext cx="966049" cy="369332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455">
                <a:extLst>
                  <a:ext uri="{FF2B5EF4-FFF2-40B4-BE49-F238E27FC236}">
                    <a16:creationId xmlns:a16="http://schemas.microsoft.com/office/drawing/2014/main" id="{E5C59301-E176-BD81-9409-B9C86E15DB60}"/>
                  </a:ext>
                </a:extLst>
              </p:cNvPr>
              <p:cNvSpPr txBox="1"/>
              <p:nvPr/>
            </p:nvSpPr>
            <p:spPr>
              <a:xfrm>
                <a:off x="6612473" y="20666354"/>
                <a:ext cx="1347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61" name="TextBox 455">
                <a:extLst>
                  <a:ext uri="{FF2B5EF4-FFF2-40B4-BE49-F238E27FC236}">
                    <a16:creationId xmlns:a16="http://schemas.microsoft.com/office/drawing/2014/main" id="{E5C59301-E176-BD81-9409-B9C86E15D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473" y="20666354"/>
                <a:ext cx="1347005" cy="369332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455">
                <a:extLst>
                  <a:ext uri="{FF2B5EF4-FFF2-40B4-BE49-F238E27FC236}">
                    <a16:creationId xmlns:a16="http://schemas.microsoft.com/office/drawing/2014/main" id="{27BE50BB-B63A-0334-A457-6C490BDF7E49}"/>
                  </a:ext>
                </a:extLst>
              </p:cNvPr>
              <p:cNvSpPr txBox="1"/>
              <p:nvPr/>
            </p:nvSpPr>
            <p:spPr>
              <a:xfrm>
                <a:off x="6053303" y="19087860"/>
                <a:ext cx="1347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62" name="TextBox 455">
                <a:extLst>
                  <a:ext uri="{FF2B5EF4-FFF2-40B4-BE49-F238E27FC236}">
                    <a16:creationId xmlns:a16="http://schemas.microsoft.com/office/drawing/2014/main" id="{27BE50BB-B63A-0334-A457-6C490BDF7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303" y="19087860"/>
                <a:ext cx="1347005" cy="369332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455">
                <a:extLst>
                  <a:ext uri="{FF2B5EF4-FFF2-40B4-BE49-F238E27FC236}">
                    <a16:creationId xmlns:a16="http://schemas.microsoft.com/office/drawing/2014/main" id="{1CFAA675-A31C-1D90-EBA7-0B82545B6557}"/>
                  </a:ext>
                </a:extLst>
              </p:cNvPr>
              <p:cNvSpPr txBox="1"/>
              <p:nvPr/>
            </p:nvSpPr>
            <p:spPr>
              <a:xfrm>
                <a:off x="6518654" y="18080569"/>
                <a:ext cx="1347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63" name="TextBox 455">
                <a:extLst>
                  <a:ext uri="{FF2B5EF4-FFF2-40B4-BE49-F238E27FC236}">
                    <a16:creationId xmlns:a16="http://schemas.microsoft.com/office/drawing/2014/main" id="{1CFAA675-A31C-1D90-EBA7-0B82545B6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654" y="18080569"/>
                <a:ext cx="1347005" cy="369332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1" name="Connecteur droit avec flèche 228">
            <a:extLst>
              <a:ext uri="{FF2B5EF4-FFF2-40B4-BE49-F238E27FC236}">
                <a16:creationId xmlns:a16="http://schemas.microsoft.com/office/drawing/2014/main" id="{8DBF5956-DE5F-C26E-A827-D58A52FEF50E}"/>
              </a:ext>
            </a:extLst>
          </p:cNvPr>
          <p:cNvCxnSpPr>
            <a:cxnSpLocks/>
            <a:stCxn id="275" idx="2"/>
            <a:endCxn id="290" idx="0"/>
          </p:cNvCxnSpPr>
          <p:nvPr/>
        </p:nvCxnSpPr>
        <p:spPr>
          <a:xfrm>
            <a:off x="5758619" y="19890863"/>
            <a:ext cx="3" cy="900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TextBox 455">
                <a:extLst>
                  <a:ext uri="{FF2B5EF4-FFF2-40B4-BE49-F238E27FC236}">
                    <a16:creationId xmlns:a16="http://schemas.microsoft.com/office/drawing/2014/main" id="{60E2B8E7-E520-F304-A870-C06AE132CC1C}"/>
                  </a:ext>
                </a:extLst>
              </p:cNvPr>
              <p:cNvSpPr txBox="1"/>
              <p:nvPr/>
            </p:nvSpPr>
            <p:spPr>
              <a:xfrm>
                <a:off x="6838938" y="12876931"/>
                <a:ext cx="966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470" name="TextBox 455">
                <a:extLst>
                  <a:ext uri="{FF2B5EF4-FFF2-40B4-BE49-F238E27FC236}">
                    <a16:creationId xmlns:a16="http://schemas.microsoft.com/office/drawing/2014/main" id="{60E2B8E7-E520-F304-A870-C06AE132C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38" y="12876931"/>
                <a:ext cx="966049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2" name="TextBox 455">
                <a:extLst>
                  <a:ext uri="{FF2B5EF4-FFF2-40B4-BE49-F238E27FC236}">
                    <a16:creationId xmlns:a16="http://schemas.microsoft.com/office/drawing/2014/main" id="{211F5367-0F6B-7E4E-CCF9-8706DC1DC715}"/>
                  </a:ext>
                </a:extLst>
              </p:cNvPr>
              <p:cNvSpPr txBox="1"/>
              <p:nvPr/>
            </p:nvSpPr>
            <p:spPr>
              <a:xfrm>
                <a:off x="6546582" y="15341453"/>
                <a:ext cx="1347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472" name="TextBox 455">
                <a:extLst>
                  <a:ext uri="{FF2B5EF4-FFF2-40B4-BE49-F238E27FC236}">
                    <a16:creationId xmlns:a16="http://schemas.microsoft.com/office/drawing/2014/main" id="{211F5367-0F6B-7E4E-CCF9-8706DC1DC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582" y="15341453"/>
                <a:ext cx="1347005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5" name="Connecteur droit avec flèche 484">
            <a:extLst>
              <a:ext uri="{FF2B5EF4-FFF2-40B4-BE49-F238E27FC236}">
                <a16:creationId xmlns:a16="http://schemas.microsoft.com/office/drawing/2014/main" id="{B8DADDD8-97E4-AF95-554F-34B38AE58C0A}"/>
              </a:ext>
            </a:extLst>
          </p:cNvPr>
          <p:cNvCxnSpPr>
            <a:cxnSpLocks/>
            <a:stCxn id="273" idx="2"/>
            <a:endCxn id="275" idx="0"/>
          </p:cNvCxnSpPr>
          <p:nvPr/>
        </p:nvCxnSpPr>
        <p:spPr>
          <a:xfrm>
            <a:off x="5751820" y="19396205"/>
            <a:ext cx="6799" cy="263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 : coins arrondis 140">
                <a:extLst>
                  <a:ext uri="{FF2B5EF4-FFF2-40B4-BE49-F238E27FC236}">
                    <a16:creationId xmlns:a16="http://schemas.microsoft.com/office/drawing/2014/main" id="{62832624-99A8-B697-B59E-D043C3B7C435}"/>
                  </a:ext>
                </a:extLst>
              </p:cNvPr>
              <p:cNvSpPr/>
              <p:nvPr/>
            </p:nvSpPr>
            <p:spPr>
              <a:xfrm>
                <a:off x="4699651" y="5443735"/>
                <a:ext cx="642818" cy="237595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3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CH" sz="1063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fr-CH" sz="1063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sz="1063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fr-CH" sz="1063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12" name="Rectangle : coins arrondis 140">
                <a:extLst>
                  <a:ext uri="{FF2B5EF4-FFF2-40B4-BE49-F238E27FC236}">
                    <a16:creationId xmlns:a16="http://schemas.microsoft.com/office/drawing/2014/main" id="{62832624-99A8-B697-B59E-D043C3B7C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651" y="5443735"/>
                <a:ext cx="642818" cy="237595"/>
              </a:xfrm>
              <a:prstGeom prst="roundRect">
                <a:avLst/>
              </a:prstGeom>
              <a:blipFill>
                <a:blip r:embed="rId6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avec flèche 374">
            <a:extLst>
              <a:ext uri="{FF2B5EF4-FFF2-40B4-BE49-F238E27FC236}">
                <a16:creationId xmlns:a16="http://schemas.microsoft.com/office/drawing/2014/main" id="{1FE546BA-E859-103F-BB1E-0B80075BEEEF}"/>
              </a:ext>
            </a:extLst>
          </p:cNvPr>
          <p:cNvCxnSpPr>
            <a:cxnSpLocks/>
            <a:stCxn id="75" idx="2"/>
            <a:endCxn id="12" idx="0"/>
          </p:cNvCxnSpPr>
          <p:nvPr/>
        </p:nvCxnSpPr>
        <p:spPr>
          <a:xfrm flipH="1">
            <a:off x="5021060" y="5272812"/>
            <a:ext cx="2242" cy="1709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TextBox 35">
                <a:extLst>
                  <a:ext uri="{FF2B5EF4-FFF2-40B4-BE49-F238E27FC236}">
                    <a16:creationId xmlns:a16="http://schemas.microsoft.com/office/drawing/2014/main" id="{23F3C473-7918-06A4-D6BD-71AC95FBC5D8}"/>
                  </a:ext>
                </a:extLst>
              </p:cNvPr>
              <p:cNvSpPr txBox="1"/>
              <p:nvPr/>
            </p:nvSpPr>
            <p:spPr>
              <a:xfrm>
                <a:off x="5355600" y="5380720"/>
                <a:ext cx="794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450" name="TextBox 35">
                <a:extLst>
                  <a:ext uri="{FF2B5EF4-FFF2-40B4-BE49-F238E27FC236}">
                    <a16:creationId xmlns:a16="http://schemas.microsoft.com/office/drawing/2014/main" id="{23F3C473-7918-06A4-D6BD-71AC95FBC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600" y="5380720"/>
                <a:ext cx="794650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3" name="ZoneTexte 472">
                <a:extLst>
                  <a:ext uri="{FF2B5EF4-FFF2-40B4-BE49-F238E27FC236}">
                    <a16:creationId xmlns:a16="http://schemas.microsoft.com/office/drawing/2014/main" id="{FAA5942B-E56D-7F5F-B666-4720924EA41A}"/>
                  </a:ext>
                </a:extLst>
              </p:cNvPr>
              <p:cNvSpPr txBox="1"/>
              <p:nvPr/>
            </p:nvSpPr>
            <p:spPr>
              <a:xfrm>
                <a:off x="6081652" y="13912373"/>
                <a:ext cx="8203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3" name="ZoneTexte 472">
                <a:extLst>
                  <a:ext uri="{FF2B5EF4-FFF2-40B4-BE49-F238E27FC236}">
                    <a16:creationId xmlns:a16="http://schemas.microsoft.com/office/drawing/2014/main" id="{FAA5942B-E56D-7F5F-B666-4720924EA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652" y="13912373"/>
                <a:ext cx="820340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4" name="Groupe 215">
            <a:extLst>
              <a:ext uri="{FF2B5EF4-FFF2-40B4-BE49-F238E27FC236}">
                <a16:creationId xmlns:a16="http://schemas.microsoft.com/office/drawing/2014/main" id="{23581D12-0755-EDCB-73B0-52847B622C23}"/>
              </a:ext>
            </a:extLst>
          </p:cNvPr>
          <p:cNvGrpSpPr/>
          <p:nvPr/>
        </p:nvGrpSpPr>
        <p:grpSpPr>
          <a:xfrm>
            <a:off x="5679221" y="14478572"/>
            <a:ext cx="136038" cy="136038"/>
            <a:chOff x="1784988" y="4521687"/>
            <a:chExt cx="136038" cy="136038"/>
          </a:xfrm>
        </p:grpSpPr>
        <p:sp>
          <p:nvSpPr>
            <p:cNvPr id="505" name="Ellipse 216">
              <a:extLst>
                <a:ext uri="{FF2B5EF4-FFF2-40B4-BE49-F238E27FC236}">
                  <a16:creationId xmlns:a16="http://schemas.microsoft.com/office/drawing/2014/main" id="{71D882F0-701C-825C-1F3D-D0A74DDD53A6}"/>
                </a:ext>
              </a:extLst>
            </p:cNvPr>
            <p:cNvSpPr/>
            <p:nvPr/>
          </p:nvSpPr>
          <p:spPr>
            <a:xfrm>
              <a:off x="1784988" y="4521687"/>
              <a:ext cx="136038" cy="1360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6" name="Ellipse 217">
              <a:extLst>
                <a:ext uri="{FF2B5EF4-FFF2-40B4-BE49-F238E27FC236}">
                  <a16:creationId xmlns:a16="http://schemas.microsoft.com/office/drawing/2014/main" id="{D4B56FEE-B8E2-6343-05A1-AC85B5DCA4B0}"/>
                </a:ext>
              </a:extLst>
            </p:cNvPr>
            <p:cNvSpPr/>
            <p:nvPr/>
          </p:nvSpPr>
          <p:spPr>
            <a:xfrm>
              <a:off x="1830145" y="4566846"/>
              <a:ext cx="45719" cy="45719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07" name="Connecteur droit avec flèche 254">
            <a:extLst>
              <a:ext uri="{FF2B5EF4-FFF2-40B4-BE49-F238E27FC236}">
                <a16:creationId xmlns:a16="http://schemas.microsoft.com/office/drawing/2014/main" id="{0A212EE4-C02C-488B-48FE-678F75712781}"/>
              </a:ext>
            </a:extLst>
          </p:cNvPr>
          <p:cNvCxnSpPr>
            <a:cxnSpLocks/>
            <a:stCxn id="552" idx="2"/>
            <a:endCxn id="505" idx="2"/>
          </p:cNvCxnSpPr>
          <p:nvPr/>
        </p:nvCxnSpPr>
        <p:spPr>
          <a:xfrm rot="5400000">
            <a:off x="5264107" y="14064096"/>
            <a:ext cx="897609" cy="67380"/>
          </a:xfrm>
          <a:prstGeom prst="bentConnector4">
            <a:avLst>
              <a:gd name="adj1" fmla="val 14907"/>
              <a:gd name="adj2" fmla="val 7714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218">
            <a:extLst>
              <a:ext uri="{FF2B5EF4-FFF2-40B4-BE49-F238E27FC236}">
                <a16:creationId xmlns:a16="http://schemas.microsoft.com/office/drawing/2014/main" id="{D02B6797-C09E-756F-2040-CAE209DA8634}"/>
              </a:ext>
            </a:extLst>
          </p:cNvPr>
          <p:cNvCxnSpPr>
            <a:cxnSpLocks/>
            <a:stCxn id="505" idx="4"/>
            <a:endCxn id="82" idx="0"/>
          </p:cNvCxnSpPr>
          <p:nvPr/>
        </p:nvCxnSpPr>
        <p:spPr>
          <a:xfrm flipH="1">
            <a:off x="5742730" y="14614610"/>
            <a:ext cx="4510" cy="302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 : coins arrondis 81">
                <a:extLst>
                  <a:ext uri="{FF2B5EF4-FFF2-40B4-BE49-F238E27FC236}">
                    <a16:creationId xmlns:a16="http://schemas.microsoft.com/office/drawing/2014/main" id="{264D3916-770B-B0BC-ADC8-F1A3296428A8}"/>
                  </a:ext>
                </a:extLst>
              </p:cNvPr>
              <p:cNvSpPr/>
              <p:nvPr/>
            </p:nvSpPr>
            <p:spPr>
              <a:xfrm>
                <a:off x="5421502" y="14916679"/>
                <a:ext cx="642455" cy="202298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3" b="0" i="1" smtClean="0">
                          <a:latin typeface="Cambria Math" panose="02040503050406030204" pitchFamily="18" charset="0"/>
                        </a:rPr>
                        <m:t>𝑅𝑒𝑠𝑐𝑎𝑙𝑒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>
          <p:sp>
            <p:nvSpPr>
              <p:cNvPr id="82" name="Rectangle : coins arrondis 81">
                <a:extLst>
                  <a:ext uri="{FF2B5EF4-FFF2-40B4-BE49-F238E27FC236}">
                    <a16:creationId xmlns:a16="http://schemas.microsoft.com/office/drawing/2014/main" id="{264D3916-770B-B0BC-ADC8-F1A329642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502" y="14916679"/>
                <a:ext cx="642455" cy="202298"/>
              </a:xfrm>
              <a:prstGeom prst="roundRect">
                <a:avLst/>
              </a:prstGeom>
              <a:blipFill>
                <a:blip r:embed="rId6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avec flèche 218">
            <a:extLst>
              <a:ext uri="{FF2B5EF4-FFF2-40B4-BE49-F238E27FC236}">
                <a16:creationId xmlns:a16="http://schemas.microsoft.com/office/drawing/2014/main" id="{85CC0B22-A385-9B9A-9B71-50F130A3C2DB}"/>
              </a:ext>
            </a:extLst>
          </p:cNvPr>
          <p:cNvCxnSpPr>
            <a:cxnSpLocks/>
            <a:stCxn id="82" idx="2"/>
            <a:endCxn id="566" idx="0"/>
          </p:cNvCxnSpPr>
          <p:nvPr/>
        </p:nvCxnSpPr>
        <p:spPr>
          <a:xfrm flipH="1">
            <a:off x="5742405" y="15118977"/>
            <a:ext cx="325" cy="346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455">
                <a:extLst>
                  <a:ext uri="{FF2B5EF4-FFF2-40B4-BE49-F238E27FC236}">
                    <a16:creationId xmlns:a16="http://schemas.microsoft.com/office/drawing/2014/main" id="{478B6A8E-746F-308B-2CD5-D4C5B825DD06}"/>
                  </a:ext>
                </a:extLst>
              </p:cNvPr>
              <p:cNvSpPr txBox="1"/>
              <p:nvPr/>
            </p:nvSpPr>
            <p:spPr>
              <a:xfrm>
                <a:off x="5789882" y="14812505"/>
                <a:ext cx="1347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98" name="TextBox 455">
                <a:extLst>
                  <a:ext uri="{FF2B5EF4-FFF2-40B4-BE49-F238E27FC236}">
                    <a16:creationId xmlns:a16="http://schemas.microsoft.com/office/drawing/2014/main" id="{478B6A8E-746F-308B-2CD5-D4C5B825D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882" y="14812505"/>
                <a:ext cx="1347005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1420FCA6-A9FD-CA9F-DB0F-98436B6AB490}"/>
              </a:ext>
            </a:extLst>
          </p:cNvPr>
          <p:cNvSpPr/>
          <p:nvPr/>
        </p:nvSpPr>
        <p:spPr>
          <a:xfrm>
            <a:off x="7647438" y="13950852"/>
            <a:ext cx="716855" cy="23140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63" dirty="0"/>
              <a:t>Poly63</a:t>
            </a:r>
            <a:endParaRPr lang="en-US" sz="1063" dirty="0"/>
          </a:p>
        </p:txBody>
      </p:sp>
      <p:grpSp>
        <p:nvGrpSpPr>
          <p:cNvPr id="100" name="Groupe 215">
            <a:extLst>
              <a:ext uri="{FF2B5EF4-FFF2-40B4-BE49-F238E27FC236}">
                <a16:creationId xmlns:a16="http://schemas.microsoft.com/office/drawing/2014/main" id="{3FDDE3AF-4C02-4E5F-6891-0ACD3FA841A5}"/>
              </a:ext>
            </a:extLst>
          </p:cNvPr>
          <p:cNvGrpSpPr/>
          <p:nvPr/>
        </p:nvGrpSpPr>
        <p:grpSpPr>
          <a:xfrm>
            <a:off x="7934113" y="12953738"/>
            <a:ext cx="136038" cy="136038"/>
            <a:chOff x="1784988" y="4521687"/>
            <a:chExt cx="136038" cy="136038"/>
          </a:xfrm>
        </p:grpSpPr>
        <p:sp>
          <p:nvSpPr>
            <p:cNvPr id="101" name="Ellipse 216">
              <a:extLst>
                <a:ext uri="{FF2B5EF4-FFF2-40B4-BE49-F238E27FC236}">
                  <a16:creationId xmlns:a16="http://schemas.microsoft.com/office/drawing/2014/main" id="{BEC89970-C658-6E96-8CA0-DEA3AC6345A2}"/>
                </a:ext>
              </a:extLst>
            </p:cNvPr>
            <p:cNvSpPr/>
            <p:nvPr/>
          </p:nvSpPr>
          <p:spPr>
            <a:xfrm>
              <a:off x="1784988" y="4521687"/>
              <a:ext cx="136038" cy="1360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Ellipse 217">
              <a:extLst>
                <a:ext uri="{FF2B5EF4-FFF2-40B4-BE49-F238E27FC236}">
                  <a16:creationId xmlns:a16="http://schemas.microsoft.com/office/drawing/2014/main" id="{761DDE45-BE03-54E0-9BA1-C53BDAA1B5E9}"/>
                </a:ext>
              </a:extLst>
            </p:cNvPr>
            <p:cNvSpPr/>
            <p:nvPr/>
          </p:nvSpPr>
          <p:spPr>
            <a:xfrm>
              <a:off x="1830145" y="4566846"/>
              <a:ext cx="45719" cy="45719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4" name="Connecteur droit avec flèche 218">
            <a:extLst>
              <a:ext uri="{FF2B5EF4-FFF2-40B4-BE49-F238E27FC236}">
                <a16:creationId xmlns:a16="http://schemas.microsoft.com/office/drawing/2014/main" id="{D191F1C6-3984-627B-8493-AAF4384F973C}"/>
              </a:ext>
            </a:extLst>
          </p:cNvPr>
          <p:cNvCxnSpPr>
            <a:cxnSpLocks/>
            <a:stCxn id="108" idx="2"/>
            <a:endCxn id="99" idx="0"/>
          </p:cNvCxnSpPr>
          <p:nvPr/>
        </p:nvCxnSpPr>
        <p:spPr>
          <a:xfrm>
            <a:off x="8003390" y="13607773"/>
            <a:ext cx="2476" cy="343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 : coins arrondis 219">
                <a:extLst>
                  <a:ext uri="{FF2B5EF4-FFF2-40B4-BE49-F238E27FC236}">
                    <a16:creationId xmlns:a16="http://schemas.microsoft.com/office/drawing/2014/main" id="{E94CC5E6-E70A-3146-6299-260236B1136E}"/>
                  </a:ext>
                </a:extLst>
              </p:cNvPr>
              <p:cNvSpPr/>
              <p:nvPr/>
            </p:nvSpPr>
            <p:spPr>
              <a:xfrm>
                <a:off x="8392482" y="12902549"/>
                <a:ext cx="708024" cy="235659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0" i="1" smtClean="0">
                          <a:latin typeface="Cambria Math" panose="02040503050406030204" pitchFamily="18" charset="0"/>
                        </a:rPr>
                        <m:t>128×</m:t>
                      </m:r>
                      <m:r>
                        <a:rPr lang="en-US" sz="106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105" name="Rectangle : coins arrondis 219">
                <a:extLst>
                  <a:ext uri="{FF2B5EF4-FFF2-40B4-BE49-F238E27FC236}">
                    <a16:creationId xmlns:a16="http://schemas.microsoft.com/office/drawing/2014/main" id="{E94CC5E6-E70A-3146-6299-260236B11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482" y="12902549"/>
                <a:ext cx="708024" cy="235659"/>
              </a:xfrm>
              <a:prstGeom prst="roundRect">
                <a:avLst/>
              </a:prstGeom>
              <a:blipFill>
                <a:blip r:embed="rId69"/>
                <a:stretch>
                  <a:fillRect l="-8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Connecteur droit avec flèche 220">
            <a:extLst>
              <a:ext uri="{FF2B5EF4-FFF2-40B4-BE49-F238E27FC236}">
                <a16:creationId xmlns:a16="http://schemas.microsoft.com/office/drawing/2014/main" id="{E536FC70-1C31-C889-AB26-DFAA4F355B68}"/>
              </a:ext>
            </a:extLst>
          </p:cNvPr>
          <p:cNvCxnSpPr>
            <a:cxnSpLocks/>
            <a:stCxn id="105" idx="1"/>
            <a:endCxn id="101" idx="6"/>
          </p:cNvCxnSpPr>
          <p:nvPr/>
        </p:nvCxnSpPr>
        <p:spPr>
          <a:xfrm flipH="1">
            <a:off x="8070155" y="13020375"/>
            <a:ext cx="322331" cy="138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030D608-999B-AA6C-A09A-2CB8F51FEBDD}"/>
              </a:ext>
            </a:extLst>
          </p:cNvPr>
          <p:cNvSpPr/>
          <p:nvPr/>
        </p:nvSpPr>
        <p:spPr>
          <a:xfrm>
            <a:off x="7935371" y="13471735"/>
            <a:ext cx="136038" cy="136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Connecteur droit 5">
            <a:extLst>
              <a:ext uri="{FF2B5EF4-FFF2-40B4-BE49-F238E27FC236}">
                <a16:creationId xmlns:a16="http://schemas.microsoft.com/office/drawing/2014/main" id="{24679A85-B04D-BD0A-F9F8-F1ED05841BFA}"/>
              </a:ext>
            </a:extLst>
          </p:cNvPr>
          <p:cNvCxnSpPr>
            <a:cxnSpLocks/>
            <a:stCxn id="108" idx="1"/>
            <a:endCxn id="108" idx="3"/>
          </p:cNvCxnSpPr>
          <p:nvPr/>
        </p:nvCxnSpPr>
        <p:spPr>
          <a:xfrm>
            <a:off x="7935371" y="13539754"/>
            <a:ext cx="136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9">
            <a:extLst>
              <a:ext uri="{FF2B5EF4-FFF2-40B4-BE49-F238E27FC236}">
                <a16:creationId xmlns:a16="http://schemas.microsoft.com/office/drawing/2014/main" id="{B590F6F5-6135-8C22-A019-8F6DFB222FC4}"/>
              </a:ext>
            </a:extLst>
          </p:cNvPr>
          <p:cNvCxnSpPr>
            <a:cxnSpLocks/>
          </p:cNvCxnSpPr>
          <p:nvPr/>
        </p:nvCxnSpPr>
        <p:spPr>
          <a:xfrm flipV="1">
            <a:off x="8003390" y="13475029"/>
            <a:ext cx="0" cy="136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0">
            <a:extLst>
              <a:ext uri="{FF2B5EF4-FFF2-40B4-BE49-F238E27FC236}">
                <a16:creationId xmlns:a16="http://schemas.microsoft.com/office/drawing/2014/main" id="{AAD51F3D-6B1B-6A22-59BD-F4C0200586BE}"/>
              </a:ext>
            </a:extLst>
          </p:cNvPr>
          <p:cNvCxnSpPr>
            <a:cxnSpLocks/>
            <a:stCxn id="101" idx="4"/>
            <a:endCxn id="108" idx="0"/>
          </p:cNvCxnSpPr>
          <p:nvPr/>
        </p:nvCxnSpPr>
        <p:spPr>
          <a:xfrm>
            <a:off x="8002132" y="13089776"/>
            <a:ext cx="1258" cy="3819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 : coins arrondis 17">
                <a:extLst>
                  <a:ext uri="{FF2B5EF4-FFF2-40B4-BE49-F238E27FC236}">
                    <a16:creationId xmlns:a16="http://schemas.microsoft.com/office/drawing/2014/main" id="{70BD9A5D-5750-6D4F-A5CE-27493AC69360}"/>
                  </a:ext>
                </a:extLst>
              </p:cNvPr>
              <p:cNvSpPr/>
              <p:nvPr/>
            </p:nvSpPr>
            <p:spPr>
              <a:xfrm>
                <a:off x="8392482" y="13422297"/>
                <a:ext cx="708024" cy="235659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60" b="0" i="1" smtClean="0">
                          <a:latin typeface="Cambria Math" panose="02040503050406030204" pitchFamily="18" charset="0"/>
                        </a:rPr>
                        <m:t>50×128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113" name="Rectangle : coins arrondis 17">
                <a:extLst>
                  <a:ext uri="{FF2B5EF4-FFF2-40B4-BE49-F238E27FC236}">
                    <a16:creationId xmlns:a16="http://schemas.microsoft.com/office/drawing/2014/main" id="{70BD9A5D-5750-6D4F-A5CE-27493AC69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482" y="13422297"/>
                <a:ext cx="708024" cy="235659"/>
              </a:xfrm>
              <a:prstGeom prst="roundRect">
                <a:avLst/>
              </a:prstGeom>
              <a:blipFill>
                <a:blip r:embed="rId7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Connecteur droit avec flèche 20">
            <a:extLst>
              <a:ext uri="{FF2B5EF4-FFF2-40B4-BE49-F238E27FC236}">
                <a16:creationId xmlns:a16="http://schemas.microsoft.com/office/drawing/2014/main" id="{42C8D3FB-C461-E091-8A8E-FC388D3AF4F2}"/>
              </a:ext>
            </a:extLst>
          </p:cNvPr>
          <p:cNvCxnSpPr>
            <a:cxnSpLocks/>
            <a:stCxn id="113" idx="1"/>
            <a:endCxn id="108" idx="3"/>
          </p:cNvCxnSpPr>
          <p:nvPr/>
        </p:nvCxnSpPr>
        <p:spPr>
          <a:xfrm flipH="1" flipV="1">
            <a:off x="8071412" y="13539754"/>
            <a:ext cx="321073" cy="37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7" name="Groupe 215">
            <a:extLst>
              <a:ext uri="{FF2B5EF4-FFF2-40B4-BE49-F238E27FC236}">
                <a16:creationId xmlns:a16="http://schemas.microsoft.com/office/drawing/2014/main" id="{F7003EC1-C221-000A-54E2-B6BF553D47BE}"/>
              </a:ext>
            </a:extLst>
          </p:cNvPr>
          <p:cNvGrpSpPr/>
          <p:nvPr/>
        </p:nvGrpSpPr>
        <p:grpSpPr>
          <a:xfrm>
            <a:off x="7931175" y="15423915"/>
            <a:ext cx="136038" cy="136038"/>
            <a:chOff x="1784988" y="4521687"/>
            <a:chExt cx="136038" cy="136038"/>
          </a:xfrm>
        </p:grpSpPr>
        <p:sp>
          <p:nvSpPr>
            <p:cNvPr id="118" name="Ellipse 216">
              <a:extLst>
                <a:ext uri="{FF2B5EF4-FFF2-40B4-BE49-F238E27FC236}">
                  <a16:creationId xmlns:a16="http://schemas.microsoft.com/office/drawing/2014/main" id="{FD2A7AAB-CC46-26B8-B2D4-34F340A11EA1}"/>
                </a:ext>
              </a:extLst>
            </p:cNvPr>
            <p:cNvSpPr/>
            <p:nvPr/>
          </p:nvSpPr>
          <p:spPr>
            <a:xfrm>
              <a:off x="1784988" y="4521687"/>
              <a:ext cx="136038" cy="1360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Ellipse 217">
              <a:extLst>
                <a:ext uri="{FF2B5EF4-FFF2-40B4-BE49-F238E27FC236}">
                  <a16:creationId xmlns:a16="http://schemas.microsoft.com/office/drawing/2014/main" id="{340A1B68-C1FE-D33F-8E2B-6CF9BF2646C4}"/>
                </a:ext>
              </a:extLst>
            </p:cNvPr>
            <p:cNvSpPr/>
            <p:nvPr/>
          </p:nvSpPr>
          <p:spPr>
            <a:xfrm>
              <a:off x="1830145" y="4566846"/>
              <a:ext cx="45719" cy="45719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 : coins arrondis 219">
                <a:extLst>
                  <a:ext uri="{FF2B5EF4-FFF2-40B4-BE49-F238E27FC236}">
                    <a16:creationId xmlns:a16="http://schemas.microsoft.com/office/drawing/2014/main" id="{B384D5C2-A0F6-908C-A774-DA6A75913BDA}"/>
                  </a:ext>
                </a:extLst>
              </p:cNvPr>
              <p:cNvSpPr/>
              <p:nvPr/>
            </p:nvSpPr>
            <p:spPr>
              <a:xfrm>
                <a:off x="8389544" y="15372726"/>
                <a:ext cx="708024" cy="235659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0" i="1" smtClean="0">
                          <a:latin typeface="Cambria Math" panose="02040503050406030204" pitchFamily="18" charset="0"/>
                        </a:rPr>
                        <m:t>128×</m:t>
                      </m:r>
                      <m:r>
                        <a:rPr lang="en-US" sz="106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>
          <p:sp>
            <p:nvSpPr>
              <p:cNvPr id="120" name="Rectangle : coins arrondis 219">
                <a:extLst>
                  <a:ext uri="{FF2B5EF4-FFF2-40B4-BE49-F238E27FC236}">
                    <a16:creationId xmlns:a16="http://schemas.microsoft.com/office/drawing/2014/main" id="{B384D5C2-A0F6-908C-A774-DA6A75913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544" y="15372726"/>
                <a:ext cx="708024" cy="235659"/>
              </a:xfrm>
              <a:prstGeom prst="round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Connecteur droit avec flèche 220">
            <a:extLst>
              <a:ext uri="{FF2B5EF4-FFF2-40B4-BE49-F238E27FC236}">
                <a16:creationId xmlns:a16="http://schemas.microsoft.com/office/drawing/2014/main" id="{A1578A17-A862-3B07-D87E-CFCB761F5B8A}"/>
              </a:ext>
            </a:extLst>
          </p:cNvPr>
          <p:cNvCxnSpPr>
            <a:cxnSpLocks/>
            <a:stCxn id="120" idx="1"/>
            <a:endCxn id="118" idx="6"/>
          </p:cNvCxnSpPr>
          <p:nvPr/>
        </p:nvCxnSpPr>
        <p:spPr>
          <a:xfrm flipH="1">
            <a:off x="8067217" y="15490552"/>
            <a:ext cx="322331" cy="138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218">
            <a:extLst>
              <a:ext uri="{FF2B5EF4-FFF2-40B4-BE49-F238E27FC236}">
                <a16:creationId xmlns:a16="http://schemas.microsoft.com/office/drawing/2014/main" id="{AFA6A0CE-E677-96FD-2C16-0C68E51BE10C}"/>
              </a:ext>
            </a:extLst>
          </p:cNvPr>
          <p:cNvCxnSpPr>
            <a:cxnSpLocks/>
            <a:stCxn id="99" idx="2"/>
            <a:endCxn id="524" idx="0"/>
          </p:cNvCxnSpPr>
          <p:nvPr/>
        </p:nvCxnSpPr>
        <p:spPr>
          <a:xfrm flipH="1">
            <a:off x="8004029" y="14182258"/>
            <a:ext cx="1837" cy="255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455">
                <a:extLst>
                  <a:ext uri="{FF2B5EF4-FFF2-40B4-BE49-F238E27FC236}">
                    <a16:creationId xmlns:a16="http://schemas.microsoft.com/office/drawing/2014/main" id="{A1E106E5-780D-0A7F-D2B2-82C5D09ECA66}"/>
                  </a:ext>
                </a:extLst>
              </p:cNvPr>
              <p:cNvSpPr txBox="1"/>
              <p:nvPr/>
            </p:nvSpPr>
            <p:spPr>
              <a:xfrm>
                <a:off x="9095727" y="12835722"/>
                <a:ext cx="966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23" name="TextBox 455">
                <a:extLst>
                  <a:ext uri="{FF2B5EF4-FFF2-40B4-BE49-F238E27FC236}">
                    <a16:creationId xmlns:a16="http://schemas.microsoft.com/office/drawing/2014/main" id="{A1E106E5-780D-0A7F-D2B2-82C5D09EC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727" y="12835722"/>
                <a:ext cx="966049" cy="369332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455">
                <a:extLst>
                  <a:ext uri="{FF2B5EF4-FFF2-40B4-BE49-F238E27FC236}">
                    <a16:creationId xmlns:a16="http://schemas.microsoft.com/office/drawing/2014/main" id="{AE869A09-B2AC-581F-5E3A-36001AFF64AD}"/>
                  </a:ext>
                </a:extLst>
              </p:cNvPr>
              <p:cNvSpPr txBox="1"/>
              <p:nvPr/>
            </p:nvSpPr>
            <p:spPr>
              <a:xfrm>
                <a:off x="8803371" y="15300244"/>
                <a:ext cx="1347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124" name="TextBox 455">
                <a:extLst>
                  <a:ext uri="{FF2B5EF4-FFF2-40B4-BE49-F238E27FC236}">
                    <a16:creationId xmlns:a16="http://schemas.microsoft.com/office/drawing/2014/main" id="{AE869A09-B2AC-581F-5E3A-36001AFF6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371" y="15300244"/>
                <a:ext cx="1347005" cy="369332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1E2B6ED-1ECB-F6AC-8FA4-314E05F07DFF}"/>
                  </a:ext>
                </a:extLst>
              </p:cNvPr>
              <p:cNvSpPr txBox="1"/>
              <p:nvPr/>
            </p:nvSpPr>
            <p:spPr>
              <a:xfrm>
                <a:off x="8338441" y="13871164"/>
                <a:ext cx="8203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1E2B6ED-1ECB-F6AC-8FA4-314E05F07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441" y="13871164"/>
                <a:ext cx="820340" cy="369332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3" name="Groupe 215">
            <a:extLst>
              <a:ext uri="{FF2B5EF4-FFF2-40B4-BE49-F238E27FC236}">
                <a16:creationId xmlns:a16="http://schemas.microsoft.com/office/drawing/2014/main" id="{986C636C-CF84-8491-D7C0-F119B3561A1E}"/>
              </a:ext>
            </a:extLst>
          </p:cNvPr>
          <p:cNvGrpSpPr/>
          <p:nvPr/>
        </p:nvGrpSpPr>
        <p:grpSpPr>
          <a:xfrm>
            <a:off x="7936010" y="14437363"/>
            <a:ext cx="136038" cy="136038"/>
            <a:chOff x="1784988" y="4521687"/>
            <a:chExt cx="136038" cy="136038"/>
          </a:xfrm>
        </p:grpSpPr>
        <p:sp>
          <p:nvSpPr>
            <p:cNvPr id="524" name="Ellipse 216">
              <a:extLst>
                <a:ext uri="{FF2B5EF4-FFF2-40B4-BE49-F238E27FC236}">
                  <a16:creationId xmlns:a16="http://schemas.microsoft.com/office/drawing/2014/main" id="{366BB899-0093-4237-59F5-D566E96C6BE6}"/>
                </a:ext>
              </a:extLst>
            </p:cNvPr>
            <p:cNvSpPr/>
            <p:nvPr/>
          </p:nvSpPr>
          <p:spPr>
            <a:xfrm>
              <a:off x="1784988" y="4521687"/>
              <a:ext cx="136038" cy="1360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5" name="Ellipse 217">
              <a:extLst>
                <a:ext uri="{FF2B5EF4-FFF2-40B4-BE49-F238E27FC236}">
                  <a16:creationId xmlns:a16="http://schemas.microsoft.com/office/drawing/2014/main" id="{3EDAF1AA-CE50-BF43-EAA5-7926F0F31427}"/>
                </a:ext>
              </a:extLst>
            </p:cNvPr>
            <p:cNvSpPr/>
            <p:nvPr/>
          </p:nvSpPr>
          <p:spPr>
            <a:xfrm>
              <a:off x="1830145" y="4566846"/>
              <a:ext cx="45719" cy="45719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26" name="Connecteur droit avec flèche 254">
            <a:extLst>
              <a:ext uri="{FF2B5EF4-FFF2-40B4-BE49-F238E27FC236}">
                <a16:creationId xmlns:a16="http://schemas.microsoft.com/office/drawing/2014/main" id="{95A9DDD1-04B0-382A-24A1-034319ACABD6}"/>
              </a:ext>
            </a:extLst>
          </p:cNvPr>
          <p:cNvCxnSpPr>
            <a:cxnSpLocks/>
            <a:stCxn id="108" idx="2"/>
            <a:endCxn id="524" idx="2"/>
          </p:cNvCxnSpPr>
          <p:nvPr/>
        </p:nvCxnSpPr>
        <p:spPr>
          <a:xfrm rot="5400000">
            <a:off x="7520896" y="14022887"/>
            <a:ext cx="897609" cy="67380"/>
          </a:xfrm>
          <a:prstGeom prst="bentConnector4">
            <a:avLst>
              <a:gd name="adj1" fmla="val 18621"/>
              <a:gd name="adj2" fmla="val 81387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8" name="Connecteur droit avec flèche 218">
            <a:extLst>
              <a:ext uri="{FF2B5EF4-FFF2-40B4-BE49-F238E27FC236}">
                <a16:creationId xmlns:a16="http://schemas.microsoft.com/office/drawing/2014/main" id="{83623676-7AF4-0147-A474-D78D104D486B}"/>
              </a:ext>
            </a:extLst>
          </p:cNvPr>
          <p:cNvCxnSpPr>
            <a:cxnSpLocks/>
            <a:stCxn id="524" idx="4"/>
            <a:endCxn id="529" idx="0"/>
          </p:cNvCxnSpPr>
          <p:nvPr/>
        </p:nvCxnSpPr>
        <p:spPr>
          <a:xfrm flipH="1">
            <a:off x="7999519" y="14573401"/>
            <a:ext cx="4510" cy="302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9" name="Rectangle : coins arrondis 528">
                <a:extLst>
                  <a:ext uri="{FF2B5EF4-FFF2-40B4-BE49-F238E27FC236}">
                    <a16:creationId xmlns:a16="http://schemas.microsoft.com/office/drawing/2014/main" id="{56AAF278-93CD-FB33-BE72-EBA538D555AD}"/>
                  </a:ext>
                </a:extLst>
              </p:cNvPr>
              <p:cNvSpPr/>
              <p:nvPr/>
            </p:nvSpPr>
            <p:spPr>
              <a:xfrm>
                <a:off x="7678291" y="14875470"/>
                <a:ext cx="642455" cy="202298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3" b="0" i="1" smtClean="0">
                          <a:latin typeface="Cambria Math" panose="02040503050406030204" pitchFamily="18" charset="0"/>
                        </a:rPr>
                        <m:t>𝑅𝑒𝑠𝑐𝑎𝑙𝑒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>
          <p:sp>
            <p:nvSpPr>
              <p:cNvPr id="529" name="Rectangle : coins arrondis 528">
                <a:extLst>
                  <a:ext uri="{FF2B5EF4-FFF2-40B4-BE49-F238E27FC236}">
                    <a16:creationId xmlns:a16="http://schemas.microsoft.com/office/drawing/2014/main" id="{56AAF278-93CD-FB33-BE72-EBA538D55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291" y="14875470"/>
                <a:ext cx="642455" cy="202298"/>
              </a:xfrm>
              <a:prstGeom prst="roundRect">
                <a:avLst/>
              </a:prstGeom>
              <a:blipFill>
                <a:blip r:embed="rId7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0" name="Connecteur droit avec flèche 218">
            <a:extLst>
              <a:ext uri="{FF2B5EF4-FFF2-40B4-BE49-F238E27FC236}">
                <a16:creationId xmlns:a16="http://schemas.microsoft.com/office/drawing/2014/main" id="{737E7239-B712-563D-19B3-8FE07F636FCC}"/>
              </a:ext>
            </a:extLst>
          </p:cNvPr>
          <p:cNvCxnSpPr>
            <a:cxnSpLocks/>
            <a:stCxn id="529" idx="2"/>
            <a:endCxn id="118" idx="0"/>
          </p:cNvCxnSpPr>
          <p:nvPr/>
        </p:nvCxnSpPr>
        <p:spPr>
          <a:xfrm flipH="1">
            <a:off x="7999194" y="15077768"/>
            <a:ext cx="325" cy="346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1" name="TextBox 455">
                <a:extLst>
                  <a:ext uri="{FF2B5EF4-FFF2-40B4-BE49-F238E27FC236}">
                    <a16:creationId xmlns:a16="http://schemas.microsoft.com/office/drawing/2014/main" id="{71284250-28AA-2628-66B8-CBEE1CF051AD}"/>
                  </a:ext>
                </a:extLst>
              </p:cNvPr>
              <p:cNvSpPr txBox="1"/>
              <p:nvPr/>
            </p:nvSpPr>
            <p:spPr>
              <a:xfrm>
                <a:off x="8046671" y="14771296"/>
                <a:ext cx="1347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531" name="TextBox 455">
                <a:extLst>
                  <a:ext uri="{FF2B5EF4-FFF2-40B4-BE49-F238E27FC236}">
                    <a16:creationId xmlns:a16="http://schemas.microsoft.com/office/drawing/2014/main" id="{71284250-28AA-2628-66B8-CBEE1CF05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671" y="14771296"/>
                <a:ext cx="1347005" cy="369332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2" name="Connecteur droit avec flèche 254">
            <a:extLst>
              <a:ext uri="{FF2B5EF4-FFF2-40B4-BE49-F238E27FC236}">
                <a16:creationId xmlns:a16="http://schemas.microsoft.com/office/drawing/2014/main" id="{99D9EBA1-8848-4A63-CBA4-1428FF091E19}"/>
              </a:ext>
            </a:extLst>
          </p:cNvPr>
          <p:cNvCxnSpPr>
            <a:cxnSpLocks/>
            <a:stCxn id="228" idx="2"/>
            <a:endCxn id="101" idx="0"/>
          </p:cNvCxnSpPr>
          <p:nvPr/>
        </p:nvCxnSpPr>
        <p:spPr>
          <a:xfrm rot="16200000" flipH="1">
            <a:off x="6125752" y="11077357"/>
            <a:ext cx="1498355" cy="2254405"/>
          </a:xfrm>
          <a:prstGeom prst="bentConnector3">
            <a:avLst>
              <a:gd name="adj1" fmla="val 512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6" name="Connecteur droit avec flèche 218">
            <a:extLst>
              <a:ext uri="{FF2B5EF4-FFF2-40B4-BE49-F238E27FC236}">
                <a16:creationId xmlns:a16="http://schemas.microsoft.com/office/drawing/2014/main" id="{7E5E1893-33BD-D858-8E35-DD58B3943B0D}"/>
              </a:ext>
            </a:extLst>
          </p:cNvPr>
          <p:cNvCxnSpPr>
            <a:cxnSpLocks/>
            <a:stCxn id="118" idx="4"/>
            <a:endCxn id="165" idx="3"/>
          </p:cNvCxnSpPr>
          <p:nvPr/>
        </p:nvCxnSpPr>
        <p:spPr>
          <a:xfrm rot="5400000">
            <a:off x="6653624" y="14714861"/>
            <a:ext cx="500479" cy="219066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0" name="Rectangle : coins arrondis 227">
            <a:extLst>
              <a:ext uri="{FF2B5EF4-FFF2-40B4-BE49-F238E27FC236}">
                <a16:creationId xmlns:a16="http://schemas.microsoft.com/office/drawing/2014/main" id="{0E0CD082-BFF3-D6FE-DBE5-ABCB84553226}"/>
              </a:ext>
            </a:extLst>
          </p:cNvPr>
          <p:cNvSpPr/>
          <p:nvPr/>
        </p:nvSpPr>
        <p:spPr>
          <a:xfrm>
            <a:off x="7751658" y="11040331"/>
            <a:ext cx="993649" cy="23140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63" dirty="0"/>
              <a:t>BOOTSTRAP</a:t>
            </a:r>
            <a:endParaRPr lang="en-US" sz="1063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1" name="TextBox 455">
                <a:extLst>
                  <a:ext uri="{FF2B5EF4-FFF2-40B4-BE49-F238E27FC236}">
                    <a16:creationId xmlns:a16="http://schemas.microsoft.com/office/drawing/2014/main" id="{99CBEE35-C80A-8697-3A9D-FF51194DB5C8}"/>
                  </a:ext>
                </a:extLst>
              </p:cNvPr>
              <p:cNvSpPr txBox="1"/>
              <p:nvPr/>
            </p:nvSpPr>
            <p:spPr>
              <a:xfrm>
                <a:off x="1345284" y="11713050"/>
                <a:ext cx="658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×58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541" name="TextBox 455">
                <a:extLst>
                  <a:ext uri="{FF2B5EF4-FFF2-40B4-BE49-F238E27FC236}">
                    <a16:creationId xmlns:a16="http://schemas.microsoft.com/office/drawing/2014/main" id="{99CBEE35-C80A-8697-3A9D-FF51194DB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284" y="11713050"/>
                <a:ext cx="658504" cy="369332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3" name="Rectangle : coins arrondis 227">
            <a:extLst>
              <a:ext uri="{FF2B5EF4-FFF2-40B4-BE49-F238E27FC236}">
                <a16:creationId xmlns:a16="http://schemas.microsoft.com/office/drawing/2014/main" id="{CE9364F0-8BBF-F4A7-4440-FD987B96A2A3}"/>
              </a:ext>
            </a:extLst>
          </p:cNvPr>
          <p:cNvSpPr/>
          <p:nvPr/>
        </p:nvSpPr>
        <p:spPr>
          <a:xfrm>
            <a:off x="1177712" y="11434464"/>
            <a:ext cx="993649" cy="23140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63" dirty="0"/>
              <a:t>BOOTSTRAP</a:t>
            </a:r>
            <a:endParaRPr lang="en-US" sz="106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5" name="TextBox 455">
                <a:extLst>
                  <a:ext uri="{FF2B5EF4-FFF2-40B4-BE49-F238E27FC236}">
                    <a16:creationId xmlns:a16="http://schemas.microsoft.com/office/drawing/2014/main" id="{F425F031-A788-A5A9-0600-CDA91470680B}"/>
                  </a:ext>
                </a:extLst>
              </p:cNvPr>
              <p:cNvSpPr txBox="1"/>
              <p:nvPr/>
            </p:nvSpPr>
            <p:spPr>
              <a:xfrm>
                <a:off x="3970368" y="6342742"/>
                <a:ext cx="1158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⌈"/>
                          <m:endChr m:val="⌉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34/2</m:t>
                          </m:r>
                        </m:e>
                      </m:d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545" name="TextBox 455">
                <a:extLst>
                  <a:ext uri="{FF2B5EF4-FFF2-40B4-BE49-F238E27FC236}">
                    <a16:creationId xmlns:a16="http://schemas.microsoft.com/office/drawing/2014/main" id="{F425F031-A788-A5A9-0600-CDA914706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368" y="6342742"/>
                <a:ext cx="1158660" cy="369332"/>
              </a:xfrm>
              <a:prstGeom prst="rect">
                <a:avLst/>
              </a:prstGeom>
              <a:blipFill>
                <a:blip r:embed="rId8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8" name="TextBox 455">
                <a:extLst>
                  <a:ext uri="{FF2B5EF4-FFF2-40B4-BE49-F238E27FC236}">
                    <a16:creationId xmlns:a16="http://schemas.microsoft.com/office/drawing/2014/main" id="{6D80FFD1-95D2-3118-C0BD-403CCB7BAFA5}"/>
                  </a:ext>
                </a:extLst>
              </p:cNvPr>
              <p:cNvSpPr txBox="1"/>
              <p:nvPr/>
            </p:nvSpPr>
            <p:spPr>
              <a:xfrm>
                <a:off x="8750694" y="10977900"/>
                <a:ext cx="422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558" name="TextBox 455">
                <a:extLst>
                  <a:ext uri="{FF2B5EF4-FFF2-40B4-BE49-F238E27FC236}">
                    <a16:creationId xmlns:a16="http://schemas.microsoft.com/office/drawing/2014/main" id="{6D80FFD1-95D2-3118-C0BD-403CCB7BA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694" y="10977900"/>
                <a:ext cx="422817" cy="369332"/>
              </a:xfrm>
              <a:prstGeom prst="rect">
                <a:avLst/>
              </a:prstGeom>
              <a:blipFill>
                <a:blip r:embed="rId82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 : coins arrondis 227">
            <a:extLst>
              <a:ext uri="{FF2B5EF4-FFF2-40B4-BE49-F238E27FC236}">
                <a16:creationId xmlns:a16="http://schemas.microsoft.com/office/drawing/2014/main" id="{C0B7AB57-434F-305D-3286-49FF1E938691}"/>
              </a:ext>
            </a:extLst>
          </p:cNvPr>
          <p:cNvSpPr/>
          <p:nvPr/>
        </p:nvSpPr>
        <p:spPr>
          <a:xfrm>
            <a:off x="5245577" y="17363197"/>
            <a:ext cx="993649" cy="23140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63" dirty="0"/>
              <a:t>BOOTSTRAP</a:t>
            </a:r>
            <a:endParaRPr lang="en-US" sz="1063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5837AFB-DAC7-CCF0-35EB-09F99AC8DB3B}"/>
              </a:ext>
            </a:extLst>
          </p:cNvPr>
          <p:cNvCxnSpPr>
            <a:cxnSpLocks/>
            <a:stCxn id="245" idx="2"/>
            <a:endCxn id="21" idx="0"/>
          </p:cNvCxnSpPr>
          <p:nvPr/>
        </p:nvCxnSpPr>
        <p:spPr>
          <a:xfrm>
            <a:off x="5738931" y="17150606"/>
            <a:ext cx="3471" cy="212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55">
                <a:extLst>
                  <a:ext uri="{FF2B5EF4-FFF2-40B4-BE49-F238E27FC236}">
                    <a16:creationId xmlns:a16="http://schemas.microsoft.com/office/drawing/2014/main" id="{522661B0-CC6F-A6C8-B931-1E3D3C996FC5}"/>
                  </a:ext>
                </a:extLst>
              </p:cNvPr>
              <p:cNvSpPr txBox="1"/>
              <p:nvPr/>
            </p:nvSpPr>
            <p:spPr>
              <a:xfrm>
                <a:off x="6066040" y="17282831"/>
                <a:ext cx="2308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→12</m:t>
                          </m:r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⌈"/>
                          <m:endChr m:val="⌉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34/2</m:t>
                          </m:r>
                        </m:e>
                      </m:d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41" name="TextBox 455">
                <a:extLst>
                  <a:ext uri="{FF2B5EF4-FFF2-40B4-BE49-F238E27FC236}">
                    <a16:creationId xmlns:a16="http://schemas.microsoft.com/office/drawing/2014/main" id="{522661B0-CC6F-A6C8-B931-1E3D3C996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040" y="17282831"/>
                <a:ext cx="2308087" cy="369332"/>
              </a:xfrm>
              <a:prstGeom prst="rect">
                <a:avLst/>
              </a:prstGeom>
              <a:blipFill>
                <a:blip r:embed="rId8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8407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9787</TotalTime>
  <Words>226</Words>
  <Application>Microsoft Office PowerPoint</Application>
  <PresentationFormat>Personnalisé</PresentationFormat>
  <Paragraphs>85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Jean-Philippe Bossuat</dc:creator>
  <cp:lastModifiedBy>Jean-Philippe Bossuat</cp:lastModifiedBy>
  <cp:revision>55</cp:revision>
  <dcterms:created xsi:type="dcterms:W3CDTF">2024-07-17T07:21:50Z</dcterms:created>
  <dcterms:modified xsi:type="dcterms:W3CDTF">2024-09-15T12:37:10Z</dcterms:modified>
</cp:coreProperties>
</file>