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3" r:id="rId16"/>
    <p:sldId id="274" r:id="rId17"/>
    <p:sldId id="278" r:id="rId18"/>
    <p:sldId id="276" r:id="rId19"/>
    <p:sldId id="279" r:id="rId20"/>
    <p:sldId id="277" r:id="rId21"/>
    <p:sldId id="271" r:id="rId22"/>
    <p:sldId id="280" r:id="rId23"/>
    <p:sldId id="26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AFFF2A-B78C-F243-99A1-F626D14E278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73"/>
            <p14:sldId id="274"/>
            <p14:sldId id="278"/>
            <p14:sldId id="276"/>
            <p14:sldId id="279"/>
            <p14:sldId id="277"/>
            <p14:sldId id="271"/>
            <p14:sldId id="280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1088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3/11/12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nb-NO" dirty="0"/>
              <a:t>Better </a:t>
            </a:r>
            <a:r>
              <a:rPr lang="nb-NO" dirty="0" smtClean="0"/>
              <a:t>Ruby </a:t>
            </a:r>
            <a:r>
              <a:rPr lang="nb-NO" dirty="0" err="1" smtClean="0"/>
              <a:t>Through</a:t>
            </a:r>
            <a:r>
              <a:rPr lang="nb-NO" dirty="0" smtClean="0"/>
              <a:t> Design </a:t>
            </a:r>
            <a:r>
              <a:rPr lang="nb-NO" dirty="0" err="1" smtClean="0"/>
              <a:t>Principles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6400800" cy="1752600"/>
          </a:xfrm>
        </p:spPr>
        <p:txBody>
          <a:bodyPr/>
          <a:lstStyle/>
          <a:p>
            <a:pPr algn="l"/>
            <a:r>
              <a:rPr lang="en-US" dirty="0" smtClean="0"/>
              <a:t>@</a:t>
            </a:r>
            <a:r>
              <a:rPr lang="en-US" dirty="0" err="1" smtClean="0"/>
              <a:t>mikegehard</a:t>
            </a:r>
            <a:endParaRPr lang="en-US" dirty="0" smtClean="0"/>
          </a:p>
          <a:p>
            <a:pPr algn="l"/>
            <a:r>
              <a:rPr lang="en-US" dirty="0" smtClean="0"/>
              <a:t>Tech Lead – </a:t>
            </a:r>
            <a:r>
              <a:rPr lang="en-US" dirty="0" err="1" smtClean="0"/>
              <a:t>UserAcq</a:t>
            </a:r>
            <a:endParaRPr lang="en-US" dirty="0" smtClean="0"/>
          </a:p>
          <a:p>
            <a:pPr algn="l"/>
            <a:r>
              <a:rPr lang="en-US" dirty="0" err="1" smtClean="0"/>
              <a:t>LivingSocial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64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19624"/>
            <a:ext cx="8229600" cy="64586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http://</a:t>
            </a:r>
            <a:r>
              <a:rPr lang="en-US" sz="2400" dirty="0" err="1">
                <a:solidFill>
                  <a:schemeClr val="bg1"/>
                </a:solidFill>
              </a:rPr>
              <a:t>martinfowler.com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 smtClean="0">
                <a:solidFill>
                  <a:schemeClr val="bg1"/>
                </a:solidFill>
              </a:rPr>
              <a:t>bliki</a:t>
            </a:r>
            <a:r>
              <a:rPr lang="en-US" sz="2400" dirty="0" smtClean="0">
                <a:solidFill>
                  <a:schemeClr val="bg1"/>
                </a:solidFill>
              </a:rPr>
              <a:t>/</a:t>
            </a:r>
            <a:r>
              <a:rPr lang="en-US" sz="2400" dirty="0" err="1" smtClean="0">
                <a:solidFill>
                  <a:schemeClr val="bg1"/>
                </a:solidFill>
              </a:rPr>
              <a:t>DesignStaminaHypothesis.html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 descr="designStaminaGraph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56" y="566627"/>
            <a:ext cx="8350371" cy="444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19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i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78072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1" y="3214076"/>
            <a:ext cx="943707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I'm using Rails so I don't need to do design</a:t>
            </a:r>
          </a:p>
        </p:txBody>
      </p:sp>
    </p:spTree>
    <p:extLst>
      <p:ext uri="{BB962C8B-B14F-4D97-AF65-F5344CB8AC3E}">
        <p14:creationId xmlns:p14="http://schemas.microsoft.com/office/powerpoint/2010/main" val="2539182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tActiveRecord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57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3946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How do you measure the design of your application?</a:t>
            </a:r>
          </a:p>
        </p:txBody>
      </p:sp>
    </p:spTree>
    <p:extLst>
      <p:ext uri="{BB962C8B-B14F-4D97-AF65-F5344CB8AC3E}">
        <p14:creationId xmlns:p14="http://schemas.microsoft.com/office/powerpoint/2010/main" val="3808431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nd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14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08770"/>
            <a:ext cx="9144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The interactions between classes </a:t>
            </a:r>
            <a:r>
              <a:rPr lang="en-US" sz="4000" baseline="30000" dirty="0" smtClean="0"/>
              <a:t>(</a:t>
            </a:r>
            <a:r>
              <a:rPr lang="en-US" sz="4000" baseline="30000" dirty="0" smtClean="0"/>
              <a:t>2)</a:t>
            </a:r>
            <a:endParaRPr lang="en-US" sz="4000" baseline="30000" dirty="0"/>
          </a:p>
        </p:txBody>
      </p:sp>
    </p:spTree>
    <p:extLst>
      <p:ext uri="{BB962C8B-B14F-4D97-AF65-F5344CB8AC3E}">
        <p14:creationId xmlns:p14="http://schemas.microsoft.com/office/powerpoint/2010/main" val="3306007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91709"/>
            <a:ext cx="8229600" cy="79021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Processing Requirements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2881923"/>
            <a:ext cx="8229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Parse </a:t>
            </a:r>
            <a:r>
              <a:rPr lang="en-US" sz="3200" dirty="0" smtClean="0"/>
              <a:t>a CSV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Report </a:t>
            </a:r>
            <a:r>
              <a:rPr lang="en-US" sz="3200" dirty="0"/>
              <a:t>status of the parsing via email</a:t>
            </a:r>
          </a:p>
        </p:txBody>
      </p:sp>
    </p:spTree>
    <p:extLst>
      <p:ext uri="{BB962C8B-B14F-4D97-AF65-F5344CB8AC3E}">
        <p14:creationId xmlns:p14="http://schemas.microsoft.com/office/powerpoint/2010/main" val="1749495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91709"/>
            <a:ext cx="8229600" cy="79021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Processing Requirements Week Two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2881923"/>
            <a:ext cx="8229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Parse </a:t>
            </a:r>
            <a:r>
              <a:rPr lang="en-US" sz="3200" dirty="0" smtClean="0"/>
              <a:t>either CSV or TSV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Report </a:t>
            </a:r>
            <a:r>
              <a:rPr lang="en-US" sz="3200" dirty="0"/>
              <a:t>status of the parsing via email</a:t>
            </a:r>
          </a:p>
        </p:txBody>
      </p:sp>
    </p:spTree>
    <p:extLst>
      <p:ext uri="{BB962C8B-B14F-4D97-AF65-F5344CB8AC3E}">
        <p14:creationId xmlns:p14="http://schemas.microsoft.com/office/powerpoint/2010/main" val="2909344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difference?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2061308"/>
            <a:ext cx="5519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Each class is responsible for one thing.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FileProcessor</a:t>
            </a:r>
            <a:r>
              <a:rPr lang="en-US" dirty="0" smtClean="0"/>
              <a:t> can be augmented without changing the class.</a:t>
            </a:r>
          </a:p>
        </p:txBody>
      </p:sp>
    </p:spTree>
    <p:extLst>
      <p:ext uri="{BB962C8B-B14F-4D97-AF65-F5344CB8AC3E}">
        <p14:creationId xmlns:p14="http://schemas.microsoft.com/office/powerpoint/2010/main" val="3956439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91709"/>
            <a:ext cx="8229600" cy="79021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Processing Requirements Week Three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2881923"/>
            <a:ext cx="8229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Parse </a:t>
            </a:r>
            <a:r>
              <a:rPr lang="en-US" sz="3200" dirty="0" smtClean="0"/>
              <a:t>either CSV or TSV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Report </a:t>
            </a:r>
            <a:r>
              <a:rPr lang="en-US" sz="3200" dirty="0"/>
              <a:t>status of the parsing via </a:t>
            </a:r>
            <a:r>
              <a:rPr lang="en-US" sz="3200" dirty="0" smtClean="0"/>
              <a:t>Email or SMS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0365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difference?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1385" y="2110154"/>
            <a:ext cx="56954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 can easily change how I report statuses because status reporters are </a:t>
            </a:r>
            <a:r>
              <a:rPr lang="en-US" dirty="0" err="1" smtClean="0"/>
              <a:t>interchangable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FileProcessor</a:t>
            </a:r>
            <a:r>
              <a:rPr lang="en-US" dirty="0" smtClean="0"/>
              <a:t> depends on abstract idea of a reporter.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Contracts between </a:t>
            </a:r>
            <a:r>
              <a:rPr lang="en-US" dirty="0" err="1" smtClean="0"/>
              <a:t>FileReporter</a:t>
            </a:r>
            <a:r>
              <a:rPr lang="en-US" dirty="0" smtClean="0"/>
              <a:t> and supporting objects are small and easy to learn.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6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2077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"Nothing endures but change</a:t>
            </a:r>
            <a:r>
              <a:rPr lang="en-US" dirty="0" smtClean="0"/>
              <a:t>.”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Heraclitus of Ephesus (c.535 BC - 475 BC</a:t>
            </a:r>
            <a:r>
              <a:rPr lang="en-US" sz="3600" dirty="0" smtClean="0"/>
              <a:t>)</a:t>
            </a:r>
            <a:endParaRPr lang="en-US" dirty="0"/>
          </a:p>
        </p:txBody>
      </p:sp>
      <p:pic>
        <p:nvPicPr>
          <p:cNvPr id="4" name="Picture 3" descr="Heraclitu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301" y="2295408"/>
            <a:ext cx="3708400" cy="328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71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91709"/>
            <a:ext cx="8229600" cy="79021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Future Processing Requirements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2881923"/>
            <a:ext cx="8229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Parse </a:t>
            </a:r>
            <a:r>
              <a:rPr lang="en-US" sz="3200" dirty="0" smtClean="0"/>
              <a:t>either CSV, TSV or PDF files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Report </a:t>
            </a:r>
            <a:r>
              <a:rPr lang="en-US" sz="3200" dirty="0"/>
              <a:t>status of the parsing via </a:t>
            </a:r>
            <a:r>
              <a:rPr lang="en-US" sz="3200" dirty="0" smtClean="0"/>
              <a:t>Email, SMS or fax.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81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signPrincip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6605" y="-1084384"/>
            <a:ext cx="12760481" cy="689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45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012462"/>
            <a:ext cx="822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Single Responsibility Principle</a:t>
            </a:r>
          </a:p>
          <a:p>
            <a:r>
              <a:rPr lang="en-US" sz="3200" dirty="0" smtClean="0"/>
              <a:t>Open for extension/ closed to modification</a:t>
            </a:r>
          </a:p>
          <a:p>
            <a:r>
              <a:rPr lang="en-US" sz="3200" dirty="0" err="1" smtClean="0"/>
              <a:t>Liskov</a:t>
            </a:r>
            <a:r>
              <a:rPr lang="en-US" sz="3200" dirty="0" smtClean="0"/>
              <a:t> Substitution Principle</a:t>
            </a:r>
          </a:p>
          <a:p>
            <a:r>
              <a:rPr lang="en-US" sz="3200" dirty="0" smtClean="0"/>
              <a:t>Interface Segregation</a:t>
            </a:r>
          </a:p>
          <a:p>
            <a:r>
              <a:rPr lang="en-US" sz="3200" dirty="0" smtClean="0"/>
              <a:t>Dependency Inversion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62907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5692"/>
            <a:ext cx="8229600" cy="276579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Image Attributions</a:t>
            </a:r>
            <a:br>
              <a:rPr lang="en-US" dirty="0"/>
            </a:br>
            <a:r>
              <a:rPr lang="en-US" sz="2400" dirty="0" smtClean="0"/>
              <a:t>(1</a:t>
            </a:r>
            <a:r>
              <a:rPr lang="en-US" sz="2400" dirty="0"/>
              <a:t>) http://</a:t>
            </a:r>
            <a:r>
              <a:rPr lang="en-US" sz="2400" dirty="0" err="1"/>
              <a:t>www.flickr.com</a:t>
            </a:r>
            <a:r>
              <a:rPr lang="en-US" sz="2400" dirty="0"/>
              <a:t>/people/span112</a:t>
            </a:r>
            <a:r>
              <a:rPr lang="en-US" sz="2400" dirty="0" smtClean="0"/>
              <a:t>/</a:t>
            </a:r>
            <a:br>
              <a:rPr lang="en-US" sz="2400" dirty="0" smtClean="0"/>
            </a:br>
            <a:r>
              <a:rPr lang="en-US" sz="2400" dirty="0"/>
              <a:t>(2) http://</a:t>
            </a:r>
            <a:r>
              <a:rPr lang="en-US" sz="2400" dirty="0" err="1"/>
              <a:t>www.flickr.com</a:t>
            </a:r>
            <a:r>
              <a:rPr lang="en-US" sz="2400" dirty="0"/>
              <a:t>/people/</a:t>
            </a:r>
            <a:r>
              <a:rPr lang="en-US" sz="2400" dirty="0" err="1"/>
              <a:t>emsl</a:t>
            </a:r>
            <a:r>
              <a:rPr lang="en-US" sz="24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536189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11170"/>
            <a:ext cx="8229600" cy="142810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That's great but how does that apply to Ruby?</a:t>
            </a:r>
          </a:p>
        </p:txBody>
      </p:sp>
    </p:spTree>
    <p:extLst>
      <p:ext uri="{BB962C8B-B14F-4D97-AF65-F5344CB8AC3E}">
        <p14:creationId xmlns:p14="http://schemas.microsoft.com/office/powerpoint/2010/main" val="3102091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286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When did you last build an application that didn't change?</a:t>
            </a:r>
          </a:p>
        </p:txBody>
      </p:sp>
    </p:spTree>
    <p:extLst>
      <p:ext uri="{BB962C8B-B14F-4D97-AF65-F5344CB8AC3E}">
        <p14:creationId xmlns:p14="http://schemas.microsoft.com/office/powerpoint/2010/main" val="1110007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286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How is your app going to adjust to change?</a:t>
            </a:r>
          </a:p>
        </p:txBody>
      </p:sp>
    </p:spTree>
    <p:extLst>
      <p:ext uri="{BB962C8B-B14F-4D97-AF65-F5344CB8AC3E}">
        <p14:creationId xmlns:p14="http://schemas.microsoft.com/office/powerpoint/2010/main" val="3593559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sbro-jeng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815" y="1468496"/>
            <a:ext cx="5800464" cy="392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07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modelChurc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9533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655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286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 decides how your app is going to withstand change?</a:t>
            </a:r>
          </a:p>
        </p:txBody>
      </p:sp>
    </p:spTree>
    <p:extLst>
      <p:ext uri="{BB962C8B-B14F-4D97-AF65-F5344CB8AC3E}">
        <p14:creationId xmlns:p14="http://schemas.microsoft.com/office/powerpoint/2010/main" val="2134219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0415"/>
            <a:ext cx="8229600" cy="1143000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Picture 2" descr="desig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0" y="5812206"/>
            <a:ext cx="291123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The design </a:t>
            </a:r>
            <a:r>
              <a:rPr lang="en-US" sz="4000" baseline="30000" dirty="0" smtClean="0"/>
              <a:t>(1)</a:t>
            </a:r>
            <a:endParaRPr lang="en-US" sz="4000" baseline="30000" dirty="0"/>
          </a:p>
        </p:txBody>
      </p:sp>
    </p:spTree>
    <p:extLst>
      <p:ext uri="{BB962C8B-B14F-4D97-AF65-F5344CB8AC3E}">
        <p14:creationId xmlns:p14="http://schemas.microsoft.com/office/powerpoint/2010/main" val="3054944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133</TotalTime>
  <Words>257</Words>
  <Application>Microsoft Macintosh PowerPoint</Application>
  <PresentationFormat>On-screen Show (4:3)</PresentationFormat>
  <Paragraphs>40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Black</vt:lpstr>
      <vt:lpstr>Better Ruby Through Design Principles</vt:lpstr>
      <vt:lpstr>"Nothing endures but change.” Heraclitus of Ephesus (c.535 BC - 475 BC)</vt:lpstr>
      <vt:lpstr>That's great but how does that apply to Ruby?</vt:lpstr>
      <vt:lpstr>When did you last build an application that didn't change?</vt:lpstr>
      <vt:lpstr>How is your app going to adjust to change?</vt:lpstr>
      <vt:lpstr>PowerPoint Presentation</vt:lpstr>
      <vt:lpstr>PowerPoint Presentation</vt:lpstr>
      <vt:lpstr>What decides how your app is going to withstand change?</vt:lpstr>
      <vt:lpstr>PowerPoint Presentation</vt:lpstr>
      <vt:lpstr>http://martinfowler.com/bliki/DesignStaminaHypothesis.html</vt:lpstr>
      <vt:lpstr>PowerPoint Presentation</vt:lpstr>
      <vt:lpstr>PowerPoint Presentation</vt:lpstr>
      <vt:lpstr>How do you measure the design of your application?</vt:lpstr>
      <vt:lpstr>PowerPoint Presentation</vt:lpstr>
      <vt:lpstr>Processing Requirements</vt:lpstr>
      <vt:lpstr>Processing Requirements Week Two</vt:lpstr>
      <vt:lpstr>What is the difference?</vt:lpstr>
      <vt:lpstr>Processing Requirements Week Three</vt:lpstr>
      <vt:lpstr>What is the difference?</vt:lpstr>
      <vt:lpstr>Future Processing Requirements</vt:lpstr>
      <vt:lpstr>PowerPoint Presentation</vt:lpstr>
      <vt:lpstr>SOLID</vt:lpstr>
      <vt:lpstr>Image Attributions (1) http://www.flickr.com/people/span112/ (2) http://www.flickr.com/people/emsl/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Ruby Through Design Principles</dc:title>
  <dc:creator>End User</dc:creator>
  <cp:lastModifiedBy>End User</cp:lastModifiedBy>
  <cp:revision>21</cp:revision>
  <dcterms:created xsi:type="dcterms:W3CDTF">2012-03-11T17:05:54Z</dcterms:created>
  <dcterms:modified xsi:type="dcterms:W3CDTF">2012-03-11T19:32:48Z</dcterms:modified>
</cp:coreProperties>
</file>