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7" r:id="rId12"/>
    <p:sldId id="268" r:id="rId13"/>
    <p:sldId id="299" r:id="rId14"/>
    <p:sldId id="265" r:id="rId15"/>
    <p:sldId id="273" r:id="rId16"/>
    <p:sldId id="274" r:id="rId17"/>
    <p:sldId id="278" r:id="rId18"/>
    <p:sldId id="291" r:id="rId19"/>
    <p:sldId id="292" r:id="rId20"/>
    <p:sldId id="293" r:id="rId21"/>
    <p:sldId id="276" r:id="rId22"/>
    <p:sldId id="279" r:id="rId23"/>
    <p:sldId id="294" r:id="rId24"/>
    <p:sldId id="295" r:id="rId25"/>
    <p:sldId id="296" r:id="rId26"/>
    <p:sldId id="297" r:id="rId27"/>
    <p:sldId id="298" r:id="rId28"/>
    <p:sldId id="277" r:id="rId29"/>
    <p:sldId id="280" r:id="rId30"/>
    <p:sldId id="271" r:id="rId31"/>
    <p:sldId id="282" r:id="rId32"/>
    <p:sldId id="285" r:id="rId33"/>
    <p:sldId id="286" r:id="rId34"/>
    <p:sldId id="287" r:id="rId35"/>
    <p:sldId id="288" r:id="rId36"/>
    <p:sldId id="289" r:id="rId37"/>
    <p:sldId id="290" r:id="rId38"/>
    <p:sldId id="26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AFFF2A-B78C-F243-99A1-F626D14E278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0"/>
            <p14:sldId id="267"/>
            <p14:sldId id="268"/>
            <p14:sldId id="299"/>
            <p14:sldId id="265"/>
            <p14:sldId id="273"/>
            <p14:sldId id="274"/>
            <p14:sldId id="278"/>
            <p14:sldId id="291"/>
            <p14:sldId id="292"/>
            <p14:sldId id="293"/>
            <p14:sldId id="276"/>
            <p14:sldId id="279"/>
            <p14:sldId id="294"/>
            <p14:sldId id="295"/>
            <p14:sldId id="296"/>
            <p14:sldId id="297"/>
            <p14:sldId id="298"/>
            <p14:sldId id="277"/>
            <p14:sldId id="280"/>
            <p14:sldId id="271"/>
            <p14:sldId id="282"/>
            <p14:sldId id="285"/>
            <p14:sldId id="286"/>
            <p14:sldId id="287"/>
            <p14:sldId id="288"/>
            <p14:sldId id="289"/>
            <p14:sldId id="290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81840" autoAdjust="0"/>
  </p:normalViewPr>
  <p:slideViewPr>
    <p:cSldViewPr snapToGrid="0" snapToObjects="1">
      <p:cViewPr>
        <p:scale>
          <a:sx n="130" d="100"/>
          <a:sy n="130" d="100"/>
        </p:scale>
        <p:origin x="-14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F8130-46FA-7040-B513-FDA7EF4EBAF4}" type="datetimeFigureOut">
              <a:rPr lang="en-US" smtClean="0"/>
              <a:t>3/15/12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F0E0A-5925-EE41-9E85-45EE46DB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0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Apps change because</a:t>
            </a:r>
            <a:r>
              <a:rPr lang="en-US" baseline="0" dirty="0" smtClean="0"/>
              <a:t> their requirement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1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why you should pay attention to</a:t>
            </a:r>
            <a:r>
              <a:rPr lang="en-US" baseline="0" dirty="0" smtClean="0"/>
              <a:t> design, it pays off in the long run.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if you feel like your app is going to not be around that long then you can stop listening.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0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file_processor2.rb and</a:t>
            </a:r>
            <a:r>
              <a:rPr lang="en-US" baseline="0" dirty="0" smtClean="0"/>
              <a:t> file_processor2a.rb.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32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principles, not hard and fast rules.</a:t>
            </a:r>
          </a:p>
          <a:p>
            <a:r>
              <a:rPr lang="en-US" baseline="0" dirty="0" smtClean="0"/>
              <a:t>Sometimes they conflict with other principles or just don’t make sense.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8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to the conference</a:t>
            </a:r>
            <a:r>
              <a:rPr lang="en-US" baseline="0" dirty="0" smtClean="0"/>
              <a:t> organizers.</a:t>
            </a:r>
            <a:endParaRPr lang="en-US" dirty="0" smtClean="0"/>
          </a:p>
          <a:p>
            <a:r>
              <a:rPr lang="en-US" dirty="0" smtClean="0"/>
              <a:t>Thanks to</a:t>
            </a:r>
            <a:r>
              <a:rPr lang="en-US" baseline="0" dirty="0" smtClean="0"/>
              <a:t> you all for listening.</a:t>
            </a:r>
          </a:p>
          <a:p>
            <a:r>
              <a:rPr lang="en-US" baseline="0" dirty="0" smtClean="0"/>
              <a:t>Thanks to the Boulder Ruby Group, especially David </a:t>
            </a:r>
            <a:r>
              <a:rPr lang="en-US" baseline="0" dirty="0" err="1" smtClean="0"/>
              <a:t>Hassler</a:t>
            </a:r>
            <a:r>
              <a:rPr lang="en-US" baseline="0" dirty="0" smtClean="0"/>
              <a:t>, for improving this talk via feedback.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0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3592"/>
            <a:ext cx="7772400" cy="1470025"/>
          </a:xfrm>
        </p:spPr>
        <p:txBody>
          <a:bodyPr/>
          <a:lstStyle/>
          <a:p>
            <a:pPr algn="l"/>
            <a:r>
              <a:rPr lang="nb-NO" dirty="0"/>
              <a:t>Better </a:t>
            </a:r>
            <a:r>
              <a:rPr lang="nb-NO" dirty="0" smtClean="0"/>
              <a:t>Ruby </a:t>
            </a:r>
            <a:r>
              <a:rPr lang="nb-NO" dirty="0" err="1" smtClean="0"/>
              <a:t>Through</a:t>
            </a:r>
            <a:r>
              <a:rPr lang="nb-NO" dirty="0" smtClean="0"/>
              <a:t> Design </a:t>
            </a:r>
            <a:r>
              <a:rPr lang="nb-NO" dirty="0" err="1" smtClean="0"/>
              <a:t>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29367"/>
            <a:ext cx="6400800" cy="232701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@</a:t>
            </a:r>
            <a:r>
              <a:rPr lang="en-US" dirty="0" err="1" smtClean="0"/>
              <a:t>mikegehard</a:t>
            </a:r>
            <a:endParaRPr lang="en-US" dirty="0" smtClean="0"/>
          </a:p>
          <a:p>
            <a:pPr algn="l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msgehard</a:t>
            </a:r>
            <a:endParaRPr lang="en-US" dirty="0" smtClean="0"/>
          </a:p>
          <a:p>
            <a:pPr algn="l"/>
            <a:r>
              <a:rPr lang="en-US" dirty="0" smtClean="0"/>
              <a:t>Tech </a:t>
            </a:r>
            <a:r>
              <a:rPr lang="en-US" dirty="0" smtClean="0"/>
              <a:t>Lead – </a:t>
            </a:r>
            <a:r>
              <a:rPr lang="en-US" dirty="0" smtClean="0"/>
              <a:t>User </a:t>
            </a:r>
            <a:r>
              <a:rPr lang="en-US" dirty="0" err="1" smtClean="0"/>
              <a:t>Acqusition</a:t>
            </a:r>
            <a:endParaRPr lang="en-US" dirty="0" smtClean="0"/>
          </a:p>
          <a:p>
            <a:pPr algn="l"/>
            <a:r>
              <a:rPr lang="en-US" dirty="0" err="1" smtClean="0"/>
              <a:t>LivingSocial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n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08770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The interactions between classes </a:t>
            </a:r>
            <a:r>
              <a:rPr lang="en-US" sz="4000" baseline="30000" dirty="0" smtClean="0"/>
              <a:t>(2)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3060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7807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" y="3214076"/>
            <a:ext cx="943707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I'm using Rails so I don't need to do design</a:t>
            </a:r>
          </a:p>
        </p:txBody>
      </p:sp>
    </p:spTree>
    <p:extLst>
      <p:ext uri="{BB962C8B-B14F-4D97-AF65-F5344CB8AC3E}">
        <p14:creationId xmlns:p14="http://schemas.microsoft.com/office/powerpoint/2010/main" val="253918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tActiveRecord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5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bjectsOnR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-87928"/>
            <a:ext cx="5294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2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9624"/>
            <a:ext cx="8229600" cy="64586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http://</a:t>
            </a:r>
            <a:r>
              <a:rPr lang="en-US" sz="2400" dirty="0" err="1">
                <a:solidFill>
                  <a:schemeClr val="bg1"/>
                </a:solidFill>
              </a:rPr>
              <a:t>martinfowler.com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bliki</a:t>
            </a:r>
            <a:r>
              <a:rPr lang="en-US" sz="2400" dirty="0" smtClean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DesignStaminaHypothesis.html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 descr="designStaminaGraph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6" y="566627"/>
            <a:ext cx="8350371" cy="44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1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a 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email</a:t>
            </a:r>
          </a:p>
        </p:txBody>
      </p:sp>
    </p:spTree>
    <p:extLst>
      <p:ext uri="{BB962C8B-B14F-4D97-AF65-F5344CB8AC3E}">
        <p14:creationId xmlns:p14="http://schemas.microsoft.com/office/powerpoint/2010/main" val="174949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 Week Two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either CSV or TSV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email</a:t>
            </a:r>
          </a:p>
        </p:txBody>
      </p:sp>
    </p:spTree>
    <p:extLst>
      <p:ext uri="{BB962C8B-B14F-4D97-AF65-F5344CB8AC3E}">
        <p14:creationId xmlns:p14="http://schemas.microsoft.com/office/powerpoint/2010/main" val="290934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5969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What is the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3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7556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FileProcessor</a:t>
            </a:r>
            <a:r>
              <a:rPr lang="en-US" sz="4000" dirty="0" smtClean="0"/>
              <a:t> is no longer responsible for file parsing.</a:t>
            </a:r>
          </a:p>
        </p:txBody>
      </p:sp>
    </p:spTree>
    <p:extLst>
      <p:ext uri="{BB962C8B-B14F-4D97-AF65-F5344CB8AC3E}">
        <p14:creationId xmlns:p14="http://schemas.microsoft.com/office/powerpoint/2010/main" val="28105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7556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FileProcessor</a:t>
            </a:r>
            <a:r>
              <a:rPr lang="en-US" sz="4000" dirty="0" smtClean="0"/>
              <a:t> can parse new file types without having to change.</a:t>
            </a:r>
          </a:p>
        </p:txBody>
      </p:sp>
    </p:spTree>
    <p:extLst>
      <p:ext uri="{BB962C8B-B14F-4D97-AF65-F5344CB8AC3E}">
        <p14:creationId xmlns:p14="http://schemas.microsoft.com/office/powerpoint/2010/main" val="28105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77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"Nothing endures but change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Heraclitus of Ephesus (c.535 BC - 475 BC</a:t>
            </a:r>
            <a:r>
              <a:rPr lang="en-US" sz="3600" dirty="0" smtClean="0"/>
              <a:t>)</a:t>
            </a:r>
            <a:endParaRPr lang="en-US" dirty="0"/>
          </a:p>
        </p:txBody>
      </p:sp>
      <p:pic>
        <p:nvPicPr>
          <p:cNvPr id="4" name="Picture 3" descr="Heraclit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01" y="2295408"/>
            <a:ext cx="3708400" cy="32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7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7556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Testing of parsing can be done in isolation.</a:t>
            </a:r>
          </a:p>
        </p:txBody>
      </p:sp>
    </p:spTree>
    <p:extLst>
      <p:ext uri="{BB962C8B-B14F-4D97-AF65-F5344CB8AC3E}">
        <p14:creationId xmlns:p14="http://schemas.microsoft.com/office/powerpoint/2010/main" val="28105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 Week Three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either CSV or TSV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</a:t>
            </a:r>
            <a:r>
              <a:rPr lang="en-US" sz="3200" dirty="0" smtClean="0"/>
              <a:t>Email or SMS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036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968502"/>
            <a:ext cx="8229600" cy="920993"/>
          </a:xfrm>
        </p:spPr>
        <p:txBody>
          <a:bodyPr/>
          <a:lstStyle/>
          <a:p>
            <a:pPr algn="l"/>
            <a:r>
              <a:rPr lang="en-US" dirty="0" smtClean="0"/>
              <a:t>What is the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6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3078650"/>
            <a:ext cx="8229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Each class is responsible for one thing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050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2766035"/>
            <a:ext cx="822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Reporters are functionally </a:t>
            </a:r>
            <a:r>
              <a:rPr lang="en-US" sz="4000" dirty="0" smtClean="0"/>
              <a:t>interchangeable and reusable.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22529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2463189"/>
            <a:ext cx="8229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Contracts between </a:t>
            </a:r>
            <a:r>
              <a:rPr lang="en-US" sz="4000" dirty="0" err="1" smtClean="0"/>
              <a:t>FileReporter</a:t>
            </a:r>
            <a:r>
              <a:rPr lang="en-US" sz="4000" dirty="0" smtClean="0"/>
              <a:t> and supporting objects are small and easy to learn.</a:t>
            </a:r>
          </a:p>
        </p:txBody>
      </p:sp>
    </p:spTree>
    <p:extLst>
      <p:ext uri="{BB962C8B-B14F-4D97-AF65-F5344CB8AC3E}">
        <p14:creationId xmlns:p14="http://schemas.microsoft.com/office/powerpoint/2010/main" val="422529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2766035"/>
            <a:ext cx="822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FileProcessor</a:t>
            </a:r>
            <a:r>
              <a:rPr lang="en-US" sz="4000" dirty="0" smtClean="0"/>
              <a:t> </a:t>
            </a:r>
            <a:r>
              <a:rPr lang="en-US" sz="4000" dirty="0"/>
              <a:t>depends on abstract idea of a reporter</a:t>
            </a:r>
            <a:r>
              <a:rPr lang="en-US" sz="4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29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2713357"/>
            <a:ext cx="822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Testing of reporting can be done in isolation.</a:t>
            </a:r>
          </a:p>
        </p:txBody>
      </p:sp>
    </p:spTree>
    <p:extLst>
      <p:ext uri="{BB962C8B-B14F-4D97-AF65-F5344CB8AC3E}">
        <p14:creationId xmlns:p14="http://schemas.microsoft.com/office/powerpoint/2010/main" val="422529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Future Processing Requirements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Download file from FTP site or </a:t>
            </a:r>
            <a:r>
              <a:rPr lang="en-US" sz="3200" dirty="0" err="1"/>
              <a:t>Dropbox</a:t>
            </a:r>
            <a:r>
              <a:rPr lang="en-US" sz="3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Parse </a:t>
            </a:r>
            <a:r>
              <a:rPr lang="en-US" sz="3200" dirty="0" smtClean="0"/>
              <a:t>either CSV, TSV or PDF </a:t>
            </a:r>
            <a:r>
              <a:rPr lang="en-US" sz="3200" dirty="0" smtClean="0"/>
              <a:t>files</a:t>
            </a: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</a:t>
            </a:r>
            <a:r>
              <a:rPr lang="en-US" sz="3200" dirty="0" smtClean="0"/>
              <a:t>Email, SMS or </a:t>
            </a:r>
            <a:r>
              <a:rPr lang="en-US" sz="3200" dirty="0" err="1" smtClean="0"/>
              <a:t>Nagios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8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3946"/>
            <a:ext cx="8229600" cy="1143000"/>
          </a:xfrm>
        </p:spPr>
        <p:txBody>
          <a:bodyPr/>
          <a:lstStyle/>
          <a:p>
            <a:r>
              <a:rPr lang="en-US" dirty="0" smtClean="0"/>
              <a:t>SOLID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07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11170"/>
            <a:ext cx="8229600" cy="142810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That's great but how does that apply to Ruby?</a:t>
            </a:r>
          </a:p>
        </p:txBody>
      </p:sp>
    </p:spTree>
    <p:extLst>
      <p:ext uri="{BB962C8B-B14F-4D97-AF65-F5344CB8AC3E}">
        <p14:creationId xmlns:p14="http://schemas.microsoft.com/office/powerpoint/2010/main" val="310209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ignPrincip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6605" y="-1084384"/>
            <a:ext cx="12760481" cy="689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4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307730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S</a:t>
            </a:r>
            <a:r>
              <a:rPr lang="en-US" sz="4000" dirty="0" smtClean="0"/>
              <a:t>ingle Responsibility Principle</a:t>
            </a:r>
          </a:p>
        </p:txBody>
      </p:sp>
    </p:spTree>
    <p:extLst>
      <p:ext uri="{BB962C8B-B14F-4D97-AF65-F5344CB8AC3E}">
        <p14:creationId xmlns:p14="http://schemas.microsoft.com/office/powerpoint/2010/main" val="24249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O</a:t>
            </a:r>
            <a:r>
              <a:rPr lang="en-US" sz="4000" dirty="0" smtClean="0"/>
              <a:t>pen for extension</a:t>
            </a:r>
          </a:p>
          <a:p>
            <a:r>
              <a:rPr lang="en-US" sz="4000" dirty="0" smtClean="0"/>
              <a:t>Closed to modification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358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err="1"/>
              <a:t>L</a:t>
            </a:r>
            <a:r>
              <a:rPr lang="en-US" sz="4000" dirty="0" err="1"/>
              <a:t>iskov</a:t>
            </a:r>
            <a:r>
              <a:rPr lang="en-US" sz="4000" dirty="0"/>
              <a:t> Substitution Principle</a:t>
            </a:r>
          </a:p>
        </p:txBody>
      </p:sp>
    </p:spTree>
    <p:extLst>
      <p:ext uri="{BB962C8B-B14F-4D97-AF65-F5344CB8AC3E}">
        <p14:creationId xmlns:p14="http://schemas.microsoft.com/office/powerpoint/2010/main" val="207029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I</a:t>
            </a:r>
            <a:r>
              <a:rPr lang="en-US" sz="4000" dirty="0"/>
              <a:t>nterface Segregation</a:t>
            </a:r>
          </a:p>
        </p:txBody>
      </p:sp>
    </p:spTree>
    <p:extLst>
      <p:ext uri="{BB962C8B-B14F-4D97-AF65-F5344CB8AC3E}">
        <p14:creationId xmlns:p14="http://schemas.microsoft.com/office/powerpoint/2010/main" val="2923803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D</a:t>
            </a:r>
            <a:r>
              <a:rPr lang="en-US" sz="4000" dirty="0"/>
              <a:t>ependency Inversion</a:t>
            </a:r>
          </a:p>
        </p:txBody>
      </p:sp>
    </p:spTree>
    <p:extLst>
      <p:ext uri="{BB962C8B-B14F-4D97-AF65-F5344CB8AC3E}">
        <p14:creationId xmlns:p14="http://schemas.microsoft.com/office/powerpoint/2010/main" val="854779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le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914768"/>
            <a:ext cx="598853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Your mileage may vary </a:t>
            </a:r>
            <a:r>
              <a:rPr lang="en-US" sz="4000" baseline="30000" dirty="0" smtClean="0"/>
              <a:t>(3)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27061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You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214076"/>
            <a:ext cx="5187462" cy="15286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Any questions? </a:t>
            </a:r>
            <a:r>
              <a:rPr lang="en-US" sz="4000" baseline="30000" dirty="0" smtClean="0"/>
              <a:t>(</a:t>
            </a:r>
            <a:r>
              <a:rPr lang="en-US" sz="4000" baseline="30000" smtClean="0"/>
              <a:t>4</a:t>
            </a:r>
            <a:r>
              <a:rPr lang="en-US" sz="4000" baseline="30000" smtClean="0"/>
              <a:t>)</a:t>
            </a:r>
          </a:p>
          <a:p>
            <a:endParaRPr lang="en-US" sz="4000" baseline="30000" dirty="0" smtClean="0"/>
          </a:p>
          <a:p>
            <a:r>
              <a:rPr lang="en-US" sz="4000" baseline="30000" dirty="0"/>
              <a:t>http://</a:t>
            </a:r>
            <a:r>
              <a:rPr lang="en-US" sz="4000" baseline="30000" dirty="0" err="1"/>
              <a:t>speakerrate.com</a:t>
            </a:r>
            <a:r>
              <a:rPr lang="en-US" sz="4000" baseline="30000" dirty="0"/>
              <a:t>/talks/</a:t>
            </a:r>
            <a:r>
              <a:rPr lang="en-US" sz="4000" baseline="30000" dirty="0" smtClean="0"/>
              <a:t>9437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51034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511"/>
            <a:ext cx="8229600" cy="27657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Image Attributions</a:t>
            </a:r>
            <a:br>
              <a:rPr lang="en-US" dirty="0"/>
            </a:br>
            <a:r>
              <a:rPr lang="en-US" sz="2400" dirty="0" smtClean="0"/>
              <a:t>(1</a:t>
            </a:r>
            <a:r>
              <a:rPr lang="en-US" sz="2400" dirty="0"/>
              <a:t>) http://</a:t>
            </a:r>
            <a:r>
              <a:rPr lang="en-US" sz="2400" dirty="0" err="1"/>
              <a:t>www.flickr.com</a:t>
            </a:r>
            <a:r>
              <a:rPr lang="en-US" sz="2400" dirty="0"/>
              <a:t>/people/span112</a:t>
            </a:r>
            <a:r>
              <a:rPr lang="en-US" sz="2400" dirty="0" smtClean="0"/>
              <a:t>/</a:t>
            </a:r>
            <a:br>
              <a:rPr lang="en-US" sz="2400" dirty="0" smtClean="0"/>
            </a:br>
            <a:r>
              <a:rPr lang="en-US" sz="2400" dirty="0"/>
              <a:t>(2) http://</a:t>
            </a:r>
            <a:r>
              <a:rPr lang="en-US" sz="2400" dirty="0" err="1"/>
              <a:t>www.flickr.com</a:t>
            </a:r>
            <a:r>
              <a:rPr lang="en-US" sz="2400" dirty="0"/>
              <a:t>/people/</a:t>
            </a:r>
            <a:r>
              <a:rPr lang="en-US" sz="2400" dirty="0" err="1"/>
              <a:t>emsl</a:t>
            </a:r>
            <a:r>
              <a:rPr lang="en-US" sz="2400" dirty="0"/>
              <a:t>/</a:t>
            </a:r>
            <a:br>
              <a:rPr lang="en-US" sz="2400" dirty="0"/>
            </a:br>
            <a:r>
              <a:rPr lang="en-US" sz="2400" dirty="0" smtClean="0"/>
              <a:t>(3) http</a:t>
            </a:r>
            <a:r>
              <a:rPr lang="en-US" sz="2400" dirty="0"/>
              <a:t>://</a:t>
            </a:r>
            <a:r>
              <a:rPr lang="en-US" sz="2400" dirty="0" err="1"/>
              <a:t>www.flickr.com</a:t>
            </a:r>
            <a:r>
              <a:rPr lang="en-US" sz="2400" dirty="0"/>
              <a:t>/people/</a:t>
            </a:r>
            <a:r>
              <a:rPr lang="en-US" sz="2400" dirty="0" err="1"/>
              <a:t>kennejima</a:t>
            </a:r>
            <a:r>
              <a:rPr lang="en-US" sz="2400" dirty="0"/>
              <a:t>/</a:t>
            </a:r>
            <a:br>
              <a:rPr lang="en-US" sz="2400" dirty="0"/>
            </a:br>
            <a:r>
              <a:rPr lang="en-US" sz="2400" dirty="0"/>
              <a:t>(4) http://</a:t>
            </a:r>
            <a:r>
              <a:rPr lang="en-US" sz="2400" dirty="0" err="1"/>
              <a:t>www.flickr.com</a:t>
            </a:r>
            <a:r>
              <a:rPr lang="en-US" sz="2400" dirty="0"/>
              <a:t>/people/27282406@N03/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663461"/>
            <a:ext cx="8229600" cy="85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/>
              <a:t>References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523154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http://</a:t>
            </a:r>
            <a:r>
              <a:rPr lang="en-US" dirty="0" err="1"/>
              <a:t>www.objectmentor.com</a:t>
            </a:r>
            <a:r>
              <a:rPr lang="en-US" dirty="0"/>
              <a:t>/resources/articles/</a:t>
            </a:r>
            <a:r>
              <a:rPr lang="en-US" dirty="0" err="1" smtClean="0"/>
              <a:t>Principles_and_Patterns.pdf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://www.butunclebob.com/</a:t>
            </a:r>
            <a:r>
              <a:rPr lang="en-US" dirty="0" smtClean="0"/>
              <a:t>ArticleS.UncleBob.PrinciplesOfOod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://confreaks.com/videos/240-goruco2009-solid-object-oriented-</a:t>
            </a:r>
            <a:r>
              <a:rPr lang="en-US" dirty="0" smtClean="0"/>
              <a:t>design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://confreaks.com/videos/185-rubyconf2009-solid-</a:t>
            </a:r>
            <a:r>
              <a:rPr lang="en-US" dirty="0" smtClean="0"/>
              <a:t>ruby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://blog.rubybestpractices.com/posts/gregory/055-issue-23-solid-</a:t>
            </a:r>
            <a:r>
              <a:rPr lang="en-US" dirty="0" smtClean="0"/>
              <a:t>design.html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mmiika.wordpress.com</a:t>
            </a:r>
            <a:r>
              <a:rPr lang="en-US" dirty="0"/>
              <a:t>/</a:t>
            </a:r>
            <a:r>
              <a:rPr lang="en-US" dirty="0" err="1"/>
              <a:t>oo</a:t>
            </a:r>
            <a:r>
              <a:rPr lang="en-US" dirty="0"/>
              <a:t>-design-principles/</a:t>
            </a:r>
          </a:p>
        </p:txBody>
      </p:sp>
    </p:spTree>
    <p:extLst>
      <p:ext uri="{BB962C8B-B14F-4D97-AF65-F5344CB8AC3E}">
        <p14:creationId xmlns:p14="http://schemas.microsoft.com/office/powerpoint/2010/main" val="53618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Is my application going to change?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0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How is your </a:t>
            </a:r>
            <a:r>
              <a:rPr lang="en-US" dirty="0" smtClean="0"/>
              <a:t>application going </a:t>
            </a:r>
            <a:r>
              <a:rPr lang="en-US" dirty="0"/>
              <a:t>to adjust to change?</a:t>
            </a:r>
          </a:p>
        </p:txBody>
      </p:sp>
    </p:spTree>
    <p:extLst>
      <p:ext uri="{BB962C8B-B14F-4D97-AF65-F5344CB8AC3E}">
        <p14:creationId xmlns:p14="http://schemas.microsoft.com/office/powerpoint/2010/main" val="359355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sbro-jeng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15" y="1468496"/>
            <a:ext cx="5800464" cy="39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0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modelChur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9533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655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decides how your app is going to </a:t>
            </a:r>
            <a:r>
              <a:rPr lang="en-US" dirty="0" smtClean="0"/>
              <a:t>respond to change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421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0415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desig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5812206"/>
            <a:ext cx="291123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design </a:t>
            </a:r>
            <a:r>
              <a:rPr lang="en-US" sz="4000" baseline="30000" dirty="0" smtClean="0"/>
              <a:t>(1)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05494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363</TotalTime>
  <Words>502</Words>
  <Application>Microsoft Macintosh PowerPoint</Application>
  <PresentationFormat>On-screen Show (4:3)</PresentationFormat>
  <Paragraphs>75</Paragraphs>
  <Slides>38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Black</vt:lpstr>
      <vt:lpstr>Better Ruby Through Design Principles</vt:lpstr>
      <vt:lpstr>"Nothing endures but change.” Heraclitus of Ephesus (c.535 BC - 475 BC)</vt:lpstr>
      <vt:lpstr>That's great but how does that apply to Ruby?</vt:lpstr>
      <vt:lpstr>Is my application going to change?</vt:lpstr>
      <vt:lpstr>How is your application going to adjust to change?</vt:lpstr>
      <vt:lpstr>PowerPoint Presentation</vt:lpstr>
      <vt:lpstr>PowerPoint Presentation</vt:lpstr>
      <vt:lpstr>What decides how your app is going to respond to change?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http://martinfowler.com/bliki/DesignStaminaHypothesis.html</vt:lpstr>
      <vt:lpstr>Processing Requirements</vt:lpstr>
      <vt:lpstr>Processing Requirements Week Two</vt:lpstr>
      <vt:lpstr>What is the difference?</vt:lpstr>
      <vt:lpstr>PowerPoint Presentation</vt:lpstr>
      <vt:lpstr>PowerPoint Presentation</vt:lpstr>
      <vt:lpstr>PowerPoint Presentation</vt:lpstr>
      <vt:lpstr>Processing Requirements Week Three</vt:lpstr>
      <vt:lpstr>What is the difference?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Processing Requirements</vt:lpstr>
      <vt:lpstr>SOLID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Attributions (1) http://www.flickr.com/people/span112/ (2) http://www.flickr.com/people/emsl/ (3) http://www.flickr.com/people/kennejima/ (4) http://www.flickr.com/people/27282406@N03/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Ruby Through Design Principles</dc:title>
  <dc:creator>End User</dc:creator>
  <cp:lastModifiedBy>End User</cp:lastModifiedBy>
  <cp:revision>56</cp:revision>
  <dcterms:created xsi:type="dcterms:W3CDTF">2012-03-11T17:05:54Z</dcterms:created>
  <dcterms:modified xsi:type="dcterms:W3CDTF">2012-03-15T14:24:07Z</dcterms:modified>
</cp:coreProperties>
</file>