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99" r:id="rId14"/>
    <p:sldId id="265" r:id="rId15"/>
    <p:sldId id="273" r:id="rId16"/>
    <p:sldId id="274" r:id="rId17"/>
    <p:sldId id="278" r:id="rId18"/>
    <p:sldId id="291" r:id="rId19"/>
    <p:sldId id="292" r:id="rId20"/>
    <p:sldId id="293" r:id="rId21"/>
    <p:sldId id="276" r:id="rId22"/>
    <p:sldId id="279" r:id="rId23"/>
    <p:sldId id="294" r:id="rId24"/>
    <p:sldId id="295" r:id="rId25"/>
    <p:sldId id="296" r:id="rId26"/>
    <p:sldId id="297" r:id="rId27"/>
    <p:sldId id="298" r:id="rId28"/>
    <p:sldId id="277" r:id="rId29"/>
    <p:sldId id="280" r:id="rId30"/>
    <p:sldId id="271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99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1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592"/>
            <a:ext cx="7772400" cy="1470025"/>
          </a:xfrm>
        </p:spPr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29367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smtClean="0"/>
              <a:t>User </a:t>
            </a:r>
            <a:r>
              <a:rPr lang="en-US" dirty="0" err="1" smtClean="0"/>
              <a:t>Acqusition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jectsOn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-87928"/>
            <a:ext cx="52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parsing.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can parse new file types without having to change.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are functionally </a:t>
            </a:r>
            <a:r>
              <a:rPr lang="en-US" sz="4000" dirty="0" smtClean="0"/>
              <a:t>interchangeable and reusable.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463189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Download file from FTP site or </a:t>
            </a:r>
            <a:r>
              <a:rPr lang="en-US" sz="3200" dirty="0" err="1"/>
              <a:t>Dropbox</a:t>
            </a:r>
            <a:r>
              <a:rPr lang="en-US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Parse </a:t>
            </a:r>
            <a:r>
              <a:rPr lang="en-US" sz="3200" dirty="0" smtClean="0"/>
              <a:t>either CSV, TSV or PDF </a:t>
            </a:r>
            <a:r>
              <a:rPr lang="en-US" sz="3200" dirty="0" smtClean="0"/>
              <a:t>files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214076"/>
            <a:ext cx="406400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Is my application going to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</a:t>
            </a:r>
            <a:r>
              <a:rPr lang="en-US" dirty="0" smtClean="0"/>
              <a:t>respond to change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357</TotalTime>
  <Words>486</Words>
  <Application>Microsoft Macintosh PowerPoint</Application>
  <PresentationFormat>On-screen Show (4:3)</PresentationFormat>
  <Paragraphs>72</Paragraphs>
  <Slides>38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Is my application going to change?</vt:lpstr>
      <vt:lpstr>How is your application going to adjust to change?</vt:lpstr>
      <vt:lpstr>PowerPoint Presentation</vt:lpstr>
      <vt:lpstr>PowerPoint Presentation</vt:lpstr>
      <vt:lpstr>What decides how your app is going to respond to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55</cp:revision>
  <dcterms:created xsi:type="dcterms:W3CDTF">2012-03-11T17:05:54Z</dcterms:created>
  <dcterms:modified xsi:type="dcterms:W3CDTF">2012-03-15T14:18:13Z</dcterms:modified>
</cp:coreProperties>
</file>