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7" r:id="rId13"/>
    <p:sldId id="268" r:id="rId14"/>
    <p:sldId id="265" r:id="rId15"/>
    <p:sldId id="273" r:id="rId16"/>
    <p:sldId id="274" r:id="rId17"/>
    <p:sldId id="278" r:id="rId18"/>
    <p:sldId id="276" r:id="rId19"/>
    <p:sldId id="279" r:id="rId20"/>
    <p:sldId id="277" r:id="rId21"/>
    <p:sldId id="280" r:id="rId22"/>
    <p:sldId id="271" r:id="rId23"/>
    <p:sldId id="266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FFF2A-B78C-F243-99A1-F626D14E27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70"/>
            <p14:sldId id="267"/>
            <p14:sldId id="268"/>
            <p14:sldId id="265"/>
            <p14:sldId id="273"/>
            <p14:sldId id="274"/>
            <p14:sldId id="278"/>
            <p14:sldId id="276"/>
            <p14:sldId id="279"/>
            <p14:sldId id="277"/>
            <p14:sldId id="280"/>
            <p14:sldId id="271"/>
            <p14:sldId id="266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81840" autoAdjust="0"/>
  </p:normalViewPr>
  <p:slideViewPr>
    <p:cSldViewPr snapToGrid="0" snapToObjects="1">
      <p:cViewPr>
        <p:scale>
          <a:sx n="130" d="100"/>
          <a:sy n="130" d="100"/>
        </p:scale>
        <p:origin x="-10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8130-46FA-7040-B513-FDA7EF4EBAF4}" type="datetimeFigureOut">
              <a:rPr lang="en-US" smtClean="0"/>
              <a:t>3/11/12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0E0A-5925-EE41-9E85-45EE46DB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change because</a:t>
            </a:r>
            <a:r>
              <a:rPr lang="en-US" baseline="0" dirty="0" smtClean="0"/>
              <a:t> their requirement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you should pay attention to</a:t>
            </a:r>
            <a:r>
              <a:rPr lang="en-US" baseline="0" dirty="0" smtClean="0"/>
              <a:t> design, it pays off in the long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you feel like your app is going to not be around that long then you can stop 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file_processor2.rb and</a:t>
            </a:r>
            <a:r>
              <a:rPr lang="en-US" baseline="0" dirty="0" smtClean="0"/>
              <a:t> file_processor2a.rb.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b-NO" dirty="0"/>
              <a:t>Better </a:t>
            </a:r>
            <a:r>
              <a:rPr lang="nb-NO" dirty="0" smtClean="0"/>
              <a:t>Ruby </a:t>
            </a:r>
            <a:r>
              <a:rPr lang="nb-NO" dirty="0" err="1" smtClean="0"/>
              <a:t>Through</a:t>
            </a:r>
            <a:r>
              <a:rPr lang="nb-NO" dirty="0" smtClean="0"/>
              <a:t> Design </a:t>
            </a:r>
            <a:r>
              <a:rPr lang="nb-NO" dirty="0" err="1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pPr algn="l"/>
            <a:r>
              <a:rPr lang="en-US" dirty="0" smtClean="0"/>
              <a:t>Tech Lead – </a:t>
            </a:r>
            <a:r>
              <a:rPr lang="en-US" dirty="0" err="1" smtClean="0"/>
              <a:t>UserAcq</a:t>
            </a:r>
            <a:endParaRPr lang="en-US" dirty="0" smtClean="0"/>
          </a:p>
          <a:p>
            <a:pPr algn="l"/>
            <a:r>
              <a:rPr lang="en-US" dirty="0" err="1" smtClean="0"/>
              <a:t>LivingSocial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94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do you measure the design of your application?</a:t>
            </a:r>
          </a:p>
        </p:txBody>
      </p:sp>
    </p:spTree>
    <p:extLst>
      <p:ext uri="{BB962C8B-B14F-4D97-AF65-F5344CB8AC3E}">
        <p14:creationId xmlns:p14="http://schemas.microsoft.com/office/powerpoint/2010/main" val="380843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08770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The interactions between classes </a:t>
            </a:r>
            <a:r>
              <a:rPr lang="en-US" sz="4000" baseline="30000" dirty="0" smtClean="0"/>
              <a:t>(2)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30600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3214076"/>
            <a:ext cx="94370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I'm using Rails so I don't need to do design</a:t>
            </a:r>
          </a:p>
        </p:txBody>
      </p:sp>
    </p:spTree>
    <p:extLst>
      <p:ext uri="{BB962C8B-B14F-4D97-AF65-F5344CB8AC3E}">
        <p14:creationId xmlns:p14="http://schemas.microsoft.com/office/powerpoint/2010/main" val="25391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tActiveRecor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9624"/>
            <a:ext cx="8229600" cy="6458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martinfowler.com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bliki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DesignStaminaHypothesis.html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designStamina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" y="566627"/>
            <a:ext cx="8350371" cy="4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a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17494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Two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2909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1869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75562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FileProcessor</a:t>
            </a:r>
            <a:r>
              <a:rPr lang="en-US" sz="3200" dirty="0" smtClean="0"/>
              <a:t> </a:t>
            </a:r>
            <a:r>
              <a:rPr lang="en-US" sz="3200" dirty="0" smtClean="0"/>
              <a:t>is </a:t>
            </a:r>
            <a:r>
              <a:rPr lang="en-US" sz="3200" dirty="0" smtClean="0"/>
              <a:t>no longer responsible </a:t>
            </a:r>
            <a:r>
              <a:rPr lang="en-US" sz="3200" dirty="0" smtClean="0"/>
              <a:t>for </a:t>
            </a:r>
            <a:r>
              <a:rPr lang="en-US" sz="3200" dirty="0" smtClean="0"/>
              <a:t>file processing.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FileProcessor</a:t>
            </a:r>
            <a:r>
              <a:rPr lang="en-US" sz="3200" dirty="0" smtClean="0"/>
              <a:t> </a:t>
            </a:r>
            <a:r>
              <a:rPr lang="en-US" sz="3200" dirty="0" smtClean="0"/>
              <a:t>can </a:t>
            </a:r>
            <a:r>
              <a:rPr lang="en-US" sz="3200" dirty="0" smtClean="0"/>
              <a:t>parse new file types </a:t>
            </a:r>
            <a:r>
              <a:rPr lang="en-US" sz="3200" dirty="0" smtClean="0"/>
              <a:t>without changing the class</a:t>
            </a:r>
            <a:r>
              <a:rPr lang="en-US" sz="3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Testing of parsing can be done in isolation.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5643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Three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 or SMS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46272"/>
            <a:ext cx="8229600" cy="920993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886804"/>
            <a:ext cx="8229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Each class is responsible for one 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Reporters </a:t>
            </a:r>
            <a:r>
              <a:rPr lang="en-US" sz="3200" dirty="0" smtClean="0"/>
              <a:t>are </a:t>
            </a:r>
            <a:r>
              <a:rPr lang="en-US" sz="3200" dirty="0" smtClean="0"/>
              <a:t>functionally interchangeable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Contracts </a:t>
            </a:r>
            <a:r>
              <a:rPr lang="en-US" sz="3200" dirty="0" smtClean="0"/>
              <a:t>between </a:t>
            </a:r>
            <a:r>
              <a:rPr lang="en-US" sz="3200" dirty="0" err="1" smtClean="0"/>
              <a:t>FileReporter</a:t>
            </a:r>
            <a:r>
              <a:rPr lang="en-US" sz="3200" dirty="0" smtClean="0"/>
              <a:t> and supporting objects are small and easy to learn</a:t>
            </a:r>
            <a:r>
              <a:rPr lang="en-US" sz="3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FileProcessor</a:t>
            </a:r>
            <a:r>
              <a:rPr lang="en-US" sz="3200" dirty="0"/>
              <a:t> depends on abstract idea of a reporter</a:t>
            </a:r>
            <a:r>
              <a:rPr lang="en-US" sz="3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Testing of reporting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34253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"Nothing endures but change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Heraclitus of Ephesus (c.535 BC - 475 BC</a:t>
            </a:r>
            <a:r>
              <a:rPr lang="en-US" sz="3600" dirty="0" smtClean="0"/>
              <a:t>)</a:t>
            </a:r>
            <a:endParaRPr lang="en-US" dirty="0"/>
          </a:p>
        </p:txBody>
      </p:sp>
      <p:pic>
        <p:nvPicPr>
          <p:cNvPr id="4" name="Picture 3" descr="Heracl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01" y="2295408"/>
            <a:ext cx="3708400" cy="3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Future 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CSV, TSV or PDF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Email, SMS or </a:t>
            </a:r>
            <a:r>
              <a:rPr lang="en-US" sz="3200" dirty="0" err="1" smtClean="0"/>
              <a:t>Nagios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12462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S</a:t>
            </a:r>
            <a:r>
              <a:rPr lang="en-US" sz="3200" dirty="0" smtClean="0"/>
              <a:t>ingle Responsibility Principle</a:t>
            </a:r>
          </a:p>
          <a:p>
            <a:r>
              <a:rPr lang="en-US" sz="3200" u="sng" dirty="0" smtClean="0"/>
              <a:t>O</a:t>
            </a:r>
            <a:r>
              <a:rPr lang="en-US" sz="3200" dirty="0" smtClean="0"/>
              <a:t>pen for extension/ closed to modification</a:t>
            </a:r>
          </a:p>
          <a:p>
            <a:r>
              <a:rPr lang="en-US" sz="3200" u="sng" dirty="0" err="1" smtClean="0"/>
              <a:t>L</a:t>
            </a:r>
            <a:r>
              <a:rPr lang="en-US" sz="3200" dirty="0" err="1" smtClean="0"/>
              <a:t>iskov</a:t>
            </a:r>
            <a:r>
              <a:rPr lang="en-US" sz="3200" dirty="0" smtClean="0"/>
              <a:t> Substitution Principle</a:t>
            </a:r>
          </a:p>
          <a:p>
            <a:r>
              <a:rPr lang="en-US" sz="3200" u="sng" dirty="0" smtClean="0"/>
              <a:t>I</a:t>
            </a:r>
            <a:r>
              <a:rPr lang="en-US" sz="3200" dirty="0" smtClean="0"/>
              <a:t>nterface Segregation</a:t>
            </a:r>
          </a:p>
          <a:p>
            <a:r>
              <a:rPr lang="en-US" sz="3200" u="sng" dirty="0" smtClean="0"/>
              <a:t>D</a:t>
            </a:r>
            <a:r>
              <a:rPr lang="en-US" sz="3200" dirty="0" smtClean="0"/>
              <a:t>ependency Inversion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290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inc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605" y="-1084384"/>
            <a:ext cx="12760481" cy="68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92"/>
            <a:ext cx="8229600" cy="27657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Attributions</a:t>
            </a:r>
            <a:br>
              <a:rPr lang="en-US" dirty="0"/>
            </a:br>
            <a:r>
              <a:rPr lang="en-US" sz="2400" dirty="0" smtClean="0"/>
              <a:t>(1</a:t>
            </a:r>
            <a:r>
              <a:rPr lang="en-US" sz="2400" dirty="0"/>
              <a:t>) http://</a:t>
            </a:r>
            <a:r>
              <a:rPr lang="en-US" sz="2400" dirty="0" err="1"/>
              <a:t>www.flickr.com</a:t>
            </a:r>
            <a:r>
              <a:rPr lang="en-US" sz="2400" dirty="0"/>
              <a:t>/people/span112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/>
              <a:t>(2) http://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emsl</a:t>
            </a:r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3618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92"/>
            <a:ext cx="8229600" cy="8596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65385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www.objectmentor.com</a:t>
            </a:r>
            <a:r>
              <a:rPr lang="en-US" dirty="0"/>
              <a:t>/resources/articles/</a:t>
            </a:r>
            <a:r>
              <a:rPr lang="en-US" dirty="0" err="1" smtClean="0"/>
              <a:t>Principles_and_Patterns.pdf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://www.butunclebob.com/</a:t>
            </a:r>
            <a:r>
              <a:rPr lang="en-US" dirty="0" smtClean="0"/>
              <a:t>ArticleS.UncleBob.PrinciplesOfOod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://confreaks.com/videos/240-goruco2009-solid-object-oriented-</a:t>
            </a:r>
            <a:r>
              <a:rPr lang="en-US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://confreaks.com/videos/185-rubyconf2009-solid-</a:t>
            </a:r>
            <a:r>
              <a:rPr lang="en-US" dirty="0" smtClean="0"/>
              <a:t>ruby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://blog.rubybestpractices.com/posts/gregory/055-issue-23-solid-</a:t>
            </a:r>
            <a:r>
              <a:rPr lang="en-US" dirty="0" smtClean="0"/>
              <a:t>design.html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mmiika.wordpress.com</a:t>
            </a:r>
            <a:r>
              <a:rPr lang="en-US" dirty="0"/>
              <a:t>/</a:t>
            </a:r>
            <a:r>
              <a:rPr lang="en-US" dirty="0" err="1"/>
              <a:t>oo</a:t>
            </a:r>
            <a:r>
              <a:rPr lang="en-US" dirty="0"/>
              <a:t>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394896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1170"/>
            <a:ext cx="8229600" cy="1428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That's great but how does that apply to Ruby?</a:t>
            </a:r>
          </a:p>
        </p:txBody>
      </p:sp>
    </p:spTree>
    <p:extLst>
      <p:ext uri="{BB962C8B-B14F-4D97-AF65-F5344CB8AC3E}">
        <p14:creationId xmlns:p14="http://schemas.microsoft.com/office/powerpoint/2010/main" val="31020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Who has built an </a:t>
            </a:r>
            <a:r>
              <a:rPr lang="en-US" dirty="0"/>
              <a:t>application that </a:t>
            </a:r>
            <a:r>
              <a:rPr lang="en-US" dirty="0" smtClean="0"/>
              <a:t>hasn’t changed?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is your </a:t>
            </a:r>
            <a:r>
              <a:rPr lang="en-US" dirty="0" smtClean="0"/>
              <a:t>application going </a:t>
            </a:r>
            <a:r>
              <a:rPr lang="en-US" dirty="0"/>
              <a:t>to adjust to change?</a:t>
            </a:r>
          </a:p>
        </p:txBody>
      </p:sp>
    </p:spTree>
    <p:extLst>
      <p:ext uri="{BB962C8B-B14F-4D97-AF65-F5344CB8AC3E}">
        <p14:creationId xmlns:p14="http://schemas.microsoft.com/office/powerpoint/2010/main" val="359355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bro-je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1468496"/>
            <a:ext cx="5800464" cy="3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modelChu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53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5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decides how your app is going to withstand change?</a:t>
            </a:r>
          </a:p>
        </p:txBody>
      </p:sp>
    </p:spTree>
    <p:extLst>
      <p:ext uri="{BB962C8B-B14F-4D97-AF65-F5344CB8AC3E}">
        <p14:creationId xmlns:p14="http://schemas.microsoft.com/office/powerpoint/2010/main" val="2134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41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5812206"/>
            <a:ext cx="29112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design </a:t>
            </a:r>
            <a:r>
              <a:rPr lang="en-US" sz="4000" baseline="30000" dirty="0" smtClean="0"/>
              <a:t>(1)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549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202</TotalTime>
  <Words>416</Words>
  <Application>Microsoft Macintosh PowerPoint</Application>
  <PresentationFormat>On-screen Show (4:3)</PresentationFormat>
  <Paragraphs>59</Paragraphs>
  <Slides>24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Black</vt:lpstr>
      <vt:lpstr>Better Ruby Through Design Principles</vt:lpstr>
      <vt:lpstr>"Nothing endures but change.” Heraclitus of Ephesus (c.535 BC - 475 BC)</vt:lpstr>
      <vt:lpstr>That's great but how does that apply to Ruby?</vt:lpstr>
      <vt:lpstr>Who has built an application that hasn’t changed?</vt:lpstr>
      <vt:lpstr>How is your application going to adjust to change?</vt:lpstr>
      <vt:lpstr>PowerPoint Presentation</vt:lpstr>
      <vt:lpstr>PowerPoint Presentation</vt:lpstr>
      <vt:lpstr>What decides how your app is going to withstand change?</vt:lpstr>
      <vt:lpstr>PowerPoint Presentation</vt:lpstr>
      <vt:lpstr>How do you measure the design of your application?</vt:lpstr>
      <vt:lpstr>PowerPoint Presentation</vt:lpstr>
      <vt:lpstr>PowerPoint Presentation</vt:lpstr>
      <vt:lpstr>PowerPoint Presentation</vt:lpstr>
      <vt:lpstr>http://martinfowler.com/bliki/DesignStaminaHypothesis.html</vt:lpstr>
      <vt:lpstr>Processing Requirements</vt:lpstr>
      <vt:lpstr>Processing Requirements Week Two</vt:lpstr>
      <vt:lpstr>What is the difference?</vt:lpstr>
      <vt:lpstr>Processing Requirements Week Three</vt:lpstr>
      <vt:lpstr>What is the difference?</vt:lpstr>
      <vt:lpstr>Future Processing Requirements</vt:lpstr>
      <vt:lpstr>SOLID</vt:lpstr>
      <vt:lpstr>PowerPoint Presentation</vt:lpstr>
      <vt:lpstr>Image Attributions (1) http://www.flickr.com/people/span112/ (2) http://www.flickr.com/people/emsl/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Ruby Through Design Principles</dc:title>
  <dc:creator>End User</dc:creator>
  <cp:lastModifiedBy>End User</cp:lastModifiedBy>
  <cp:revision>39</cp:revision>
  <dcterms:created xsi:type="dcterms:W3CDTF">2012-03-11T17:05:54Z</dcterms:created>
  <dcterms:modified xsi:type="dcterms:W3CDTF">2012-03-11T21:13:11Z</dcterms:modified>
</cp:coreProperties>
</file>