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8D6"/>
    <a:srgbClr val="CE53D1"/>
    <a:srgbClr val="BF3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0BDE-FEFD-BC5B-CCFF-BE957F15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BAF8C-FF3B-B7B8-0B6B-198E9976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FCDA7-637A-9883-8F78-937081A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4577-681B-A40D-3417-CC842818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D74-38C2-56E0-F16D-F147C22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25B4-F541-FA13-85EB-9023C511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DCA77-A1F7-6D2C-A893-B542AD11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BADE-7F05-2423-5B99-F3F60B61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5A5-54D4-2CA9-DE72-1E252C74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6C0C-0E60-5D3A-7BE9-01CBC829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FCB92-054B-BFFE-5C26-CC80672F7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EC26D-1648-4B8F-43CF-865961568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C4C3-BC40-0751-EDD6-9B77F09D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24FA-7689-78B7-4AF7-6DC211B5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4952-8920-ED96-0D2B-373EB04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1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6C0A-E481-6158-5DC5-CEFC37A8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09BD-853A-476A-9BC4-F5B8E1A1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55D-2278-80BC-C385-182F8362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5350-FBF0-8B29-DA39-AA7AF3C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7B9B0-F97D-7B64-C3B5-82E3583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1943-8EEF-FAB6-2232-020A91D3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5CFC8-952B-3BF4-50B5-453ECA12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877C-B971-D307-E64D-F4E17C2F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E4C6-C12D-4C50-9732-D65B052C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38C6A-38C6-A556-200B-C8E7BEFD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D9A4-C036-19C7-2235-33A66DA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EFD3-3C26-A4EB-5657-2198545B4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BE1D-FC1B-9F34-8CFC-4F5CEE263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908C0-FE9A-B713-7F75-5F312B77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626D2-5DC9-7DB4-0A3F-CD61BED4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79835-B2D8-D311-1F94-090BDB77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2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8D91-3ADB-1C21-5CA3-CCACA69B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4218-82C2-8B49-A406-A165E872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0849-09E7-2F7D-80C1-81F99506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775F6-5060-F70F-6D4B-7FA24F072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1CEB5-07F3-06AA-690F-7B4ADA726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F52E-9A65-8F23-9666-03FCF5AF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0A85F-4C4E-A208-6DAE-B6562B6C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2E403-E241-0FCF-0A42-362D7209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4EF8-E840-5B69-3E55-5CC6505D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74A54-F9A4-B090-6D6A-3CBEA6E5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DC782-3174-D674-C0D0-6662D24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B356A-B678-78F7-51C2-36C43A2F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88D65-99C7-8FC7-67CB-335035ED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6D7EF-FA04-03F4-F9CA-CDF5CB9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E5B4C-7EE9-05AA-A256-E26252EF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BDEE-2BD1-CC6C-1AF4-0D756202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C1BC-AEF7-6BA4-18B5-BFC47A28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D7C56-2B38-FD35-D51E-4A8DE580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BC2EE-C4F3-D072-0E00-301BAF3C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C7604-B7AD-9530-17D3-8311AC7E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DA58-FE6A-7C76-EA1E-BBB0C1B8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3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1CD6-44B8-4643-DF81-078DA7D6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45937-E011-CBCB-2378-95C001846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53E9B-D4DA-1E6D-8106-B73238F9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62170-9F33-80D3-C3D7-802E8CE1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EB3C4-A376-7A23-F0F0-36EC7684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9A4C4-9275-0194-CAB5-C058CF7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6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F0329-B242-5C5A-3663-A4D1460C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6B99A-8626-70EF-5F47-C5629C29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16A7-B167-5E33-0D27-206A5012A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464BA-3AB6-4F1F-A4CA-79AE4B743070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7C85C-3831-0387-B610-BD467280E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A8B8-80AB-7817-B893-5A5EE6580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11C13-1131-2D82-45D9-2DB450C20BD5}"/>
              </a:ext>
            </a:extLst>
          </p:cNvPr>
          <p:cNvSpPr txBox="1"/>
          <p:nvPr/>
        </p:nvSpPr>
        <p:spPr>
          <a:xfrm>
            <a:off x="1634810" y="198947"/>
            <a:ext cx="892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rgbClr val="D368D6"/>
                </a:solidFill>
                <a:latin typeface="Cooper Black" panose="0208090404030B020404" pitchFamily="18" charset="0"/>
              </a:rPr>
              <a:t>TABLEAU PROJECT</a:t>
            </a:r>
          </a:p>
        </p:txBody>
      </p:sp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F666F2-D214-86FD-B297-0AD0166E8303}"/>
              </a:ext>
            </a:extLst>
          </p:cNvPr>
          <p:cNvSpPr txBox="1"/>
          <p:nvPr/>
        </p:nvSpPr>
        <p:spPr>
          <a:xfrm>
            <a:off x="1436529" y="1857166"/>
            <a:ext cx="93189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CAR SALES </a:t>
            </a:r>
          </a:p>
          <a:p>
            <a:pPr algn="ctr"/>
            <a:r>
              <a:rPr lang="en-IN" sz="8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D8B21-DA70-6014-580B-65FA31DB717B}"/>
              </a:ext>
            </a:extLst>
          </p:cNvPr>
          <p:cNvSpPr txBox="1"/>
          <p:nvPr/>
        </p:nvSpPr>
        <p:spPr>
          <a:xfrm>
            <a:off x="3146761" y="5037647"/>
            <a:ext cx="5089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Lato Black" panose="020F0A02020204030203" pitchFamily="34" charset="0"/>
              </a:rPr>
              <a:t>Start to End Build</a:t>
            </a:r>
          </a:p>
        </p:txBody>
      </p:sp>
    </p:spTree>
    <p:extLst>
      <p:ext uri="{BB962C8B-B14F-4D97-AF65-F5344CB8AC3E}">
        <p14:creationId xmlns:p14="http://schemas.microsoft.com/office/powerpoint/2010/main" val="37660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571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36E52-DD52-E1FF-5B7D-F2A6CDC88D5F}"/>
              </a:ext>
            </a:extLst>
          </p:cNvPr>
          <p:cNvSpPr txBox="1"/>
          <p:nvPr/>
        </p:nvSpPr>
        <p:spPr>
          <a:xfrm>
            <a:off x="581025" y="1286860"/>
            <a:ext cx="114772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dashboard should provide real-time insights into key performance indicators (KPIs) related to our sales data. This will enable us to make informed decisions, monitor our progress, and identify trends and opportunities for growth.</a:t>
            </a:r>
            <a:endParaRPr lang="en-IN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IN" sz="20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sz="20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Year-to-Date (YTD) Total Sales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Year-over-Year (YOY) Growth in Total Sales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Average Price Analysis: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YTD Average Price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YOY Growth in Average Price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Cars Sold Metrics: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YTD Cars Sold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YOY Growth in Cars Sold</a:t>
            </a:r>
            <a:endParaRPr lang="en-IN" sz="1600" kern="100" dirty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7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571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36E52-DD52-E1FF-5B7D-F2A6CDC88D5F}"/>
              </a:ext>
            </a:extLst>
          </p:cNvPr>
          <p:cNvSpPr txBox="1"/>
          <p:nvPr/>
        </p:nvSpPr>
        <p:spPr>
          <a:xfrm>
            <a:off x="581025" y="1389726"/>
            <a:ext cx="1147727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Sales Weekly Trend: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Display a line chart illustrating the weekly trend of YTD sales. The X-axis should represent weeks, and the Y-axis should show the total sales amount.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Total Sales by Body Style: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Visualize the distribution of YTD total sales across different car body styles using a Pie chart.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Total Sales by Colour: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Present the contribution of various car colours to the YTD total sales through a donut chart.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YTD Cars Sold by Dealer Region: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Showcase the YTD sales data based on different dealer regions using a bar chart to visualize the sales distribution geographically.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Company-Wise Sales Trend in Grid Form: </a:t>
            </a:r>
            <a:r>
              <a:rPr lang="en-IN" sz="2000" kern="0" dirty="0">
                <a:solidFill>
                  <a:schemeClr val="bg1"/>
                </a:solidFill>
                <a:cs typeface="Times New Roman" panose="02020603050405020304" pitchFamily="18" charset="0"/>
              </a:rPr>
              <a:t>Provide a tabular grid that displays the sales trend for each company. The grid should showcase the company name along with their YTD sales figures.</a:t>
            </a:r>
          </a:p>
        </p:txBody>
      </p:sp>
    </p:spTree>
    <p:extLst>
      <p:ext uri="{BB962C8B-B14F-4D97-AF65-F5344CB8AC3E}">
        <p14:creationId xmlns:p14="http://schemas.microsoft.com/office/powerpoint/2010/main" val="183524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8194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FUNCTIONALITIES YOU LEARN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1461E-E81D-E8A5-70C9-46A8686F2A26}"/>
              </a:ext>
            </a:extLst>
          </p:cNvPr>
          <p:cNvSpPr txBox="1"/>
          <p:nvPr/>
        </p:nvSpPr>
        <p:spPr>
          <a:xfrm>
            <a:off x="1472013" y="1505889"/>
            <a:ext cx="5205012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Connecting Tableau to Flat Files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Use of Date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Work on YTD, YoY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Level of 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Different Custom Charts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Charts Formatting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Different Quick and Interactive Filters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</a:rPr>
              <a:t>Background Design</a:t>
            </a:r>
          </a:p>
        </p:txBody>
      </p:sp>
    </p:spTree>
    <p:extLst>
      <p:ext uri="{BB962C8B-B14F-4D97-AF65-F5344CB8AC3E}">
        <p14:creationId xmlns:p14="http://schemas.microsoft.com/office/powerpoint/2010/main" val="291374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Lato Black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Gausul wara</cp:lastModifiedBy>
  <cp:revision>8</cp:revision>
  <dcterms:created xsi:type="dcterms:W3CDTF">2023-08-20T12:01:49Z</dcterms:created>
  <dcterms:modified xsi:type="dcterms:W3CDTF">2024-07-03T18:56:56Z</dcterms:modified>
</cp:coreProperties>
</file>