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4F0CC-3618-4826-AE5C-F3A2633635C0}" type="datetimeFigureOut">
              <a:rPr lang="en-US" smtClean="0"/>
              <a:t>11/27/2023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77E34-C187-41C4-8F96-D6E282793930}" type="slidenum">
              <a:rPr lang="en-US" smtClean="0"/>
              <a:t>‹#›</a:t>
            </a:fld>
            <a:endParaRPr lang="en-US"/>
          </a:p>
        </p:txBody>
      </p:sp>
    </p:spTree>
    <p:extLst>
      <p:ext uri="{BB962C8B-B14F-4D97-AF65-F5344CB8AC3E}">
        <p14:creationId xmlns:p14="http://schemas.microsoft.com/office/powerpoint/2010/main" val="1785391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B77E34-C187-41C4-8F96-D6E282793930}" type="slidenum">
              <a:rPr lang="en-US" smtClean="0"/>
              <a:t>10</a:t>
            </a:fld>
            <a:endParaRPr lang="en-US"/>
          </a:p>
        </p:txBody>
      </p:sp>
    </p:spTree>
    <p:extLst>
      <p:ext uri="{BB962C8B-B14F-4D97-AF65-F5344CB8AC3E}">
        <p14:creationId xmlns:p14="http://schemas.microsoft.com/office/powerpoint/2010/main" val="1114038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D0B70-138D-4DFE-8965-B59267CE589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1CC78-AEB4-4FC0-A0C5-6ED88D3ADF5A}" type="slidenum">
              <a:rPr lang="en-US" smtClean="0"/>
              <a:t>‹#›</a:t>
            </a:fld>
            <a:endParaRPr lang="en-US"/>
          </a:p>
        </p:txBody>
      </p:sp>
    </p:spTree>
    <p:extLst>
      <p:ext uri="{BB962C8B-B14F-4D97-AF65-F5344CB8AC3E}">
        <p14:creationId xmlns:p14="http://schemas.microsoft.com/office/powerpoint/2010/main" val="253742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D0B70-138D-4DFE-8965-B59267CE589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1CC78-AEB4-4FC0-A0C5-6ED88D3ADF5A}" type="slidenum">
              <a:rPr lang="en-US" smtClean="0"/>
              <a:t>‹#›</a:t>
            </a:fld>
            <a:endParaRPr lang="en-US"/>
          </a:p>
        </p:txBody>
      </p:sp>
    </p:spTree>
    <p:extLst>
      <p:ext uri="{BB962C8B-B14F-4D97-AF65-F5344CB8AC3E}">
        <p14:creationId xmlns:p14="http://schemas.microsoft.com/office/powerpoint/2010/main" val="209482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D0B70-138D-4DFE-8965-B59267CE589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1CC78-AEB4-4FC0-A0C5-6ED88D3ADF5A}" type="slidenum">
              <a:rPr lang="en-US" smtClean="0"/>
              <a:t>‹#›</a:t>
            </a:fld>
            <a:endParaRPr lang="en-US"/>
          </a:p>
        </p:txBody>
      </p:sp>
    </p:spTree>
    <p:extLst>
      <p:ext uri="{BB962C8B-B14F-4D97-AF65-F5344CB8AC3E}">
        <p14:creationId xmlns:p14="http://schemas.microsoft.com/office/powerpoint/2010/main" val="88647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D0B70-138D-4DFE-8965-B59267CE589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1CC78-AEB4-4FC0-A0C5-6ED88D3ADF5A}" type="slidenum">
              <a:rPr lang="en-US" smtClean="0"/>
              <a:t>‹#›</a:t>
            </a:fld>
            <a:endParaRPr lang="en-US"/>
          </a:p>
        </p:txBody>
      </p:sp>
    </p:spTree>
    <p:extLst>
      <p:ext uri="{BB962C8B-B14F-4D97-AF65-F5344CB8AC3E}">
        <p14:creationId xmlns:p14="http://schemas.microsoft.com/office/powerpoint/2010/main" val="321116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D0B70-138D-4DFE-8965-B59267CE589D}"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1CC78-AEB4-4FC0-A0C5-6ED88D3ADF5A}" type="slidenum">
              <a:rPr lang="en-US" smtClean="0"/>
              <a:t>‹#›</a:t>
            </a:fld>
            <a:endParaRPr lang="en-US"/>
          </a:p>
        </p:txBody>
      </p:sp>
    </p:spTree>
    <p:extLst>
      <p:ext uri="{BB962C8B-B14F-4D97-AF65-F5344CB8AC3E}">
        <p14:creationId xmlns:p14="http://schemas.microsoft.com/office/powerpoint/2010/main" val="133610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D0B70-138D-4DFE-8965-B59267CE589D}"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1CC78-AEB4-4FC0-A0C5-6ED88D3ADF5A}" type="slidenum">
              <a:rPr lang="en-US" smtClean="0"/>
              <a:t>‹#›</a:t>
            </a:fld>
            <a:endParaRPr lang="en-US"/>
          </a:p>
        </p:txBody>
      </p:sp>
    </p:spTree>
    <p:extLst>
      <p:ext uri="{BB962C8B-B14F-4D97-AF65-F5344CB8AC3E}">
        <p14:creationId xmlns:p14="http://schemas.microsoft.com/office/powerpoint/2010/main" val="200755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D0B70-138D-4DFE-8965-B59267CE589D}"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C1CC78-AEB4-4FC0-A0C5-6ED88D3ADF5A}" type="slidenum">
              <a:rPr lang="en-US" smtClean="0"/>
              <a:t>‹#›</a:t>
            </a:fld>
            <a:endParaRPr lang="en-US"/>
          </a:p>
        </p:txBody>
      </p:sp>
    </p:spTree>
    <p:extLst>
      <p:ext uri="{BB962C8B-B14F-4D97-AF65-F5344CB8AC3E}">
        <p14:creationId xmlns:p14="http://schemas.microsoft.com/office/powerpoint/2010/main" val="80442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D0B70-138D-4DFE-8965-B59267CE589D}"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C1CC78-AEB4-4FC0-A0C5-6ED88D3ADF5A}" type="slidenum">
              <a:rPr lang="en-US" smtClean="0"/>
              <a:t>‹#›</a:t>
            </a:fld>
            <a:endParaRPr lang="en-US"/>
          </a:p>
        </p:txBody>
      </p:sp>
    </p:spTree>
    <p:extLst>
      <p:ext uri="{BB962C8B-B14F-4D97-AF65-F5344CB8AC3E}">
        <p14:creationId xmlns:p14="http://schemas.microsoft.com/office/powerpoint/2010/main" val="388903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D0B70-138D-4DFE-8965-B59267CE589D}"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C1CC78-AEB4-4FC0-A0C5-6ED88D3ADF5A}" type="slidenum">
              <a:rPr lang="en-US" smtClean="0"/>
              <a:t>‹#›</a:t>
            </a:fld>
            <a:endParaRPr lang="en-US"/>
          </a:p>
        </p:txBody>
      </p:sp>
    </p:spTree>
    <p:extLst>
      <p:ext uri="{BB962C8B-B14F-4D97-AF65-F5344CB8AC3E}">
        <p14:creationId xmlns:p14="http://schemas.microsoft.com/office/powerpoint/2010/main" val="314662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D0B70-138D-4DFE-8965-B59267CE589D}"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1CC78-AEB4-4FC0-A0C5-6ED88D3ADF5A}" type="slidenum">
              <a:rPr lang="en-US" smtClean="0"/>
              <a:t>‹#›</a:t>
            </a:fld>
            <a:endParaRPr lang="en-US"/>
          </a:p>
        </p:txBody>
      </p:sp>
    </p:spTree>
    <p:extLst>
      <p:ext uri="{BB962C8B-B14F-4D97-AF65-F5344CB8AC3E}">
        <p14:creationId xmlns:p14="http://schemas.microsoft.com/office/powerpoint/2010/main" val="264981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D0B70-138D-4DFE-8965-B59267CE589D}"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1CC78-AEB4-4FC0-A0C5-6ED88D3ADF5A}" type="slidenum">
              <a:rPr lang="en-US" smtClean="0"/>
              <a:t>‹#›</a:t>
            </a:fld>
            <a:endParaRPr lang="en-US"/>
          </a:p>
        </p:txBody>
      </p:sp>
    </p:spTree>
    <p:extLst>
      <p:ext uri="{BB962C8B-B14F-4D97-AF65-F5344CB8AC3E}">
        <p14:creationId xmlns:p14="http://schemas.microsoft.com/office/powerpoint/2010/main" val="2234229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D0B70-138D-4DFE-8965-B59267CE589D}" type="datetimeFigureOut">
              <a:rPr lang="en-US" smtClean="0"/>
              <a:t>11/27/2023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1CC78-AEB4-4FC0-A0C5-6ED88D3ADF5A}" type="slidenum">
              <a:rPr lang="en-US" smtClean="0"/>
              <a:t>‹#›</a:t>
            </a:fld>
            <a:endParaRPr lang="en-US"/>
          </a:p>
        </p:txBody>
      </p:sp>
    </p:spTree>
    <p:extLst>
      <p:ext uri="{BB962C8B-B14F-4D97-AF65-F5344CB8AC3E}">
        <p14:creationId xmlns:p14="http://schemas.microsoft.com/office/powerpoint/2010/main" val="937694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Sayogi</a:t>
            </a:r>
            <a:endParaRPr lang="en-US" b="1" dirty="0"/>
          </a:p>
        </p:txBody>
      </p:sp>
      <p:sp>
        <p:nvSpPr>
          <p:cNvPr id="3" name="Subtitle 2"/>
          <p:cNvSpPr>
            <a:spLocks noGrp="1"/>
          </p:cNvSpPr>
          <p:nvPr>
            <p:ph type="subTitle" idx="1"/>
          </p:nvPr>
        </p:nvSpPr>
        <p:spPr/>
        <p:txBody>
          <a:bodyPr/>
          <a:lstStyle/>
          <a:p>
            <a:r>
              <a:rPr lang="en-US" dirty="0" smtClean="0"/>
              <a:t>Name:Binod Gautam</a:t>
            </a:r>
          </a:p>
          <a:p>
            <a:endParaRPr lang="en-US" dirty="0" smtClean="0"/>
          </a:p>
        </p:txBody>
      </p:sp>
    </p:spTree>
    <p:extLst>
      <p:ext uri="{BB962C8B-B14F-4D97-AF65-F5344CB8AC3E}">
        <p14:creationId xmlns:p14="http://schemas.microsoft.com/office/powerpoint/2010/main" val="3801390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Feasibility Study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b="1" dirty="0" smtClean="0"/>
              <a:t>Operational Feasibility</a:t>
            </a:r>
          </a:p>
          <a:p>
            <a:pPr marL="0" indent="0" algn="just">
              <a:buNone/>
            </a:pPr>
            <a:r>
              <a:rPr lang="en-US" sz="2400" dirty="0" smtClean="0">
                <a:latin typeface="Times New Roman" pitchFamily="18" charset="0"/>
                <a:cs typeface="Times New Roman" pitchFamily="18" charset="0"/>
              </a:rPr>
              <a:t>The operational feasibility of the sayogi System was assessed, and we identified several challenges and vulnerabilities in the existing system. These issues were addressed during the development of the new system, resulting in a more robust and manageable platform for users. Detailed analysis and planning were conducted to ensure that the sayogi Nepal System is operationally feasible and meets the needs and expectations of its users.</a:t>
            </a:r>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878635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Data Modeling (ER-Diagram)</a:t>
            </a:r>
            <a:endParaRPr lang="en-US" sz="4000"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5009" y="1600200"/>
            <a:ext cx="5113981" cy="4525963"/>
          </a:xfrm>
        </p:spPr>
      </p:pic>
    </p:spTree>
    <p:extLst>
      <p:ext uri="{BB962C8B-B14F-4D97-AF65-F5344CB8AC3E}">
        <p14:creationId xmlns:p14="http://schemas.microsoft.com/office/powerpoint/2010/main" val="3401449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Process Modeling (DFD) </a:t>
            </a:r>
            <a:endParaRPr lang="en-US" sz="4000"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25" y="3139281"/>
            <a:ext cx="7829550" cy="1447800"/>
          </a:xfrm>
        </p:spPr>
      </p:pic>
    </p:spTree>
    <p:extLst>
      <p:ext uri="{BB962C8B-B14F-4D97-AF65-F5344CB8AC3E}">
        <p14:creationId xmlns:p14="http://schemas.microsoft.com/office/powerpoint/2010/main" val="354959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Process Modeling (DFD)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449" y="1600200"/>
            <a:ext cx="4763101" cy="4525963"/>
          </a:xfrm>
        </p:spPr>
      </p:pic>
    </p:spTree>
    <p:extLst>
      <p:ext uri="{BB962C8B-B14F-4D97-AF65-F5344CB8AC3E}">
        <p14:creationId xmlns:p14="http://schemas.microsoft.com/office/powerpoint/2010/main" val="2606219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Architectural design</a:t>
            </a:r>
            <a:endParaRPr lang="en-US" sz="4000"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92259"/>
            <a:ext cx="8229600" cy="2941845"/>
          </a:xfrm>
        </p:spPr>
      </p:pic>
    </p:spTree>
    <p:extLst>
      <p:ext uri="{BB962C8B-B14F-4D97-AF65-F5344CB8AC3E}">
        <p14:creationId xmlns:p14="http://schemas.microsoft.com/office/powerpoint/2010/main" val="713308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Database Schema </a:t>
            </a:r>
            <a:endParaRPr lang="en-US" sz="4000"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037" y="1600200"/>
            <a:ext cx="5429926" cy="4525963"/>
          </a:xfrm>
        </p:spPr>
      </p:pic>
    </p:spTree>
    <p:extLst>
      <p:ext uri="{BB962C8B-B14F-4D97-AF65-F5344CB8AC3E}">
        <p14:creationId xmlns:p14="http://schemas.microsoft.com/office/powerpoint/2010/main" val="3644521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Tools and Techniques</a:t>
            </a:r>
          </a:p>
        </p:txBody>
      </p:sp>
      <p:sp>
        <p:nvSpPr>
          <p:cNvPr id="3" name="Content Placeholder 2"/>
          <p:cNvSpPr>
            <a:spLocks noGrp="1"/>
          </p:cNvSpPr>
          <p:nvPr>
            <p:ph idx="1"/>
          </p:nvPr>
        </p:nvSpPr>
        <p:spPr/>
        <p:txBody>
          <a:bodyPr/>
          <a:lstStyle/>
          <a:p>
            <a:pPr lvl="0"/>
            <a:r>
              <a:rPr lang="en-US" sz="2400" b="1" dirty="0">
                <a:latin typeface="Times New Roman" pitchFamily="18" charset="0"/>
                <a:cs typeface="Times New Roman" pitchFamily="18" charset="0"/>
              </a:rPr>
              <a:t>Presentation layer: </a:t>
            </a:r>
            <a:r>
              <a:rPr lang="en-US" sz="2400" dirty="0">
                <a:latin typeface="Times New Roman" pitchFamily="18" charset="0"/>
                <a:cs typeface="Times New Roman" pitchFamily="18" charset="0"/>
              </a:rPr>
              <a:t>React JS , tailwind CSS</a:t>
            </a:r>
            <a:endParaRPr lang="en-US" sz="2400" b="1" dirty="0">
              <a:latin typeface="Times New Roman" pitchFamily="18" charset="0"/>
              <a:cs typeface="Times New Roman" pitchFamily="18" charset="0"/>
            </a:endParaRPr>
          </a:p>
          <a:p>
            <a:pPr lvl="0"/>
            <a:r>
              <a:rPr lang="en-US" sz="2400" b="1" dirty="0">
                <a:latin typeface="Times New Roman" pitchFamily="18" charset="0"/>
                <a:cs typeface="Times New Roman" pitchFamily="18" charset="0"/>
              </a:rPr>
              <a:t>Business logic layer: </a:t>
            </a:r>
            <a:r>
              <a:rPr lang="en-US" sz="2400" dirty="0">
                <a:latin typeface="Times New Roman" pitchFamily="18" charset="0"/>
                <a:cs typeface="Times New Roman" pitchFamily="18" charset="0"/>
              </a:rPr>
              <a:t>Node JS, Express JS</a:t>
            </a:r>
            <a:endParaRPr lang="en-US" sz="2400" b="1" dirty="0">
              <a:latin typeface="Times New Roman" pitchFamily="18" charset="0"/>
              <a:cs typeface="Times New Roman" pitchFamily="18" charset="0"/>
            </a:endParaRPr>
          </a:p>
          <a:p>
            <a:pPr lvl="0"/>
            <a:r>
              <a:rPr lang="en-US" sz="2400" b="1" dirty="0">
                <a:latin typeface="Times New Roman" pitchFamily="18" charset="0"/>
                <a:cs typeface="Times New Roman" pitchFamily="18" charset="0"/>
              </a:rPr>
              <a:t>Database layer: </a:t>
            </a:r>
            <a:r>
              <a:rPr lang="en-US" sz="2400" dirty="0">
                <a:latin typeface="Times New Roman" pitchFamily="18" charset="0"/>
                <a:cs typeface="Times New Roman" pitchFamily="18" charset="0"/>
              </a:rPr>
              <a:t>MongoDB</a:t>
            </a:r>
            <a:endParaRPr lang="en-US" sz="2400" b="1" dirty="0">
              <a:latin typeface="Times New Roman" pitchFamily="18" charset="0"/>
              <a:cs typeface="Times New Roman" pitchFamily="18" charset="0"/>
            </a:endParaRPr>
          </a:p>
          <a:p>
            <a:pPr lvl="0"/>
            <a:r>
              <a:rPr lang="en-US" sz="2400" b="1" dirty="0">
                <a:latin typeface="Times New Roman" pitchFamily="18" charset="0"/>
                <a:cs typeface="Times New Roman" pitchFamily="18" charset="0"/>
              </a:rPr>
              <a:t>Server: </a:t>
            </a:r>
            <a:r>
              <a:rPr lang="en-US" sz="2400" dirty="0">
                <a:latin typeface="Times New Roman" pitchFamily="18" charset="0"/>
                <a:cs typeface="Times New Roman" pitchFamily="18" charset="0"/>
              </a:rPr>
              <a:t>Node JS Server</a:t>
            </a:r>
            <a:endParaRPr lang="en-US" sz="2400" b="1" dirty="0">
              <a:latin typeface="Times New Roman" pitchFamily="18" charset="0"/>
              <a:cs typeface="Times New Roman" pitchFamily="18" charset="0"/>
            </a:endParaRPr>
          </a:p>
          <a:p>
            <a:pPr lvl="0"/>
            <a:r>
              <a:rPr lang="en-US" sz="2400" b="1" dirty="0">
                <a:latin typeface="Times New Roman" pitchFamily="18" charset="0"/>
                <a:cs typeface="Times New Roman" pitchFamily="18" charset="0"/>
              </a:rPr>
              <a:t>Tools: </a:t>
            </a:r>
            <a:r>
              <a:rPr lang="en-US" sz="2400" dirty="0">
                <a:latin typeface="Times New Roman" pitchFamily="18" charset="0"/>
                <a:cs typeface="Times New Roman" pitchFamily="18" charset="0"/>
              </a:rPr>
              <a:t>Figma, Docker,</a:t>
            </a:r>
            <a:r>
              <a:rPr lang="en-US" sz="2400" b="1"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Insomnia, draw.io</a:t>
            </a:r>
            <a:endParaRPr lang="en-US" sz="2400" b="1" dirty="0">
              <a:latin typeface="Times New Roman" pitchFamily="18" charset="0"/>
              <a:cs typeface="Times New Roman" pitchFamily="18" charset="0"/>
            </a:endParaRPr>
          </a:p>
          <a:p>
            <a:pPr lvl="0"/>
            <a:r>
              <a:rPr lang="en-US" sz="2400" b="1" dirty="0">
                <a:latin typeface="Times New Roman" pitchFamily="18" charset="0"/>
                <a:cs typeface="Times New Roman" pitchFamily="18" charset="0"/>
              </a:rPr>
              <a:t>Code Editor: </a:t>
            </a:r>
            <a:r>
              <a:rPr lang="en-US" sz="2400" dirty="0">
                <a:latin typeface="Times New Roman" pitchFamily="18" charset="0"/>
                <a:cs typeface="Times New Roman" pitchFamily="18" charset="0"/>
              </a:rPr>
              <a:t>visual studio code</a:t>
            </a:r>
            <a:endParaRPr lang="en-US" sz="2400"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296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Introduction</a:t>
            </a:r>
            <a:r>
              <a:rPr lang="en-US" sz="4000" dirty="0" smtClean="0"/>
              <a:t> </a:t>
            </a:r>
            <a:endParaRPr lang="en-US" sz="4000" dirty="0"/>
          </a:p>
        </p:txBody>
      </p:sp>
      <p:sp>
        <p:nvSpPr>
          <p:cNvPr id="3" name="Content Placeholder 2"/>
          <p:cNvSpPr>
            <a:spLocks noGrp="1"/>
          </p:cNvSpPr>
          <p:nvPr>
            <p:ph idx="1"/>
          </p:nvPr>
        </p:nvSpPr>
        <p:spPr/>
        <p:txBody>
          <a:bodyPr>
            <a:normAutofit/>
          </a:bodyPr>
          <a:lstStyle/>
          <a:p>
            <a:pPr algn="just"/>
            <a:r>
              <a:rPr lang="en-US" sz="2400" dirty="0" smtClean="0"/>
              <a:t>Sayogi is an innovative web-based application that provides a user-friendly platform for both service seekers and service providers. It enables service seekers to create detailed profiles that highlight their skills, experience, and expertise. Simultaneously, service providers can create service requests specifying their specific requirements.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146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Problem</a:t>
            </a:r>
            <a:r>
              <a:rPr lang="en-US" sz="4000" dirty="0" smtClean="0">
                <a:latin typeface="Times New Roman" pitchFamily="18" charset="0"/>
                <a:cs typeface="Times New Roman" pitchFamily="18" charset="0"/>
              </a:rPr>
              <a:t> </a:t>
            </a:r>
            <a:r>
              <a:rPr lang="en-US" sz="4000" b="1" dirty="0" smtClean="0">
                <a:latin typeface="Times New Roman" pitchFamily="18" charset="0"/>
                <a:cs typeface="Times New Roman" pitchFamily="18" charset="0"/>
              </a:rPr>
              <a:t>statement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Lack of a user-friendly and efficient platform connecting service seekers and providers</a:t>
            </a:r>
          </a:p>
          <a:p>
            <a:pPr algn="just"/>
            <a:r>
              <a:rPr lang="en-US" sz="2400" dirty="0" smtClean="0">
                <a:latin typeface="Times New Roman" pitchFamily="18" charset="0"/>
                <a:cs typeface="Times New Roman" pitchFamily="18" charset="0"/>
              </a:rPr>
              <a:t>Existing methods are time-consuming, and unreliable, creating difficulties for both service seekers and providers.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4279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Objectives</a:t>
            </a:r>
            <a:endParaRPr lang="en-US" sz="4000" dirty="0"/>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To create a user-friendly platform that simplifies service discovery, builds trust, and streamlines service request management for a seamless experience between service seekers and providers.</a:t>
            </a:r>
          </a:p>
          <a:p>
            <a:pPr algn="just"/>
            <a:endParaRPr lang="en-US" dirty="0"/>
          </a:p>
        </p:txBody>
      </p:sp>
    </p:spTree>
    <p:extLst>
      <p:ext uri="{BB962C8B-B14F-4D97-AF65-F5344CB8AC3E}">
        <p14:creationId xmlns:p14="http://schemas.microsoft.com/office/powerpoint/2010/main" val="190651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Development Methodology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My proposed project will follow the Waterfall Model as its methodology for software development. This model presents a linear sequence of development phases, each dependent on the completion of the previous phase. Since I have a well-defined vision for the project, the Waterfall Model aligns with my goals and is the appropriate approach for its development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37425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Development Methodology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3273" y="1600200"/>
            <a:ext cx="5657453" cy="4525963"/>
          </a:xfrm>
        </p:spPr>
      </p:pic>
    </p:spTree>
    <p:extLst>
      <p:ext uri="{BB962C8B-B14F-4D97-AF65-F5344CB8AC3E}">
        <p14:creationId xmlns:p14="http://schemas.microsoft.com/office/powerpoint/2010/main" val="221154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Functional requirements </a:t>
            </a:r>
            <a:endParaRPr lang="en-US" sz="4000"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087" y="1600200"/>
            <a:ext cx="4249825" cy="4525963"/>
          </a:xfrm>
        </p:spPr>
      </p:pic>
    </p:spTree>
    <p:extLst>
      <p:ext uri="{BB962C8B-B14F-4D97-AF65-F5344CB8AC3E}">
        <p14:creationId xmlns:p14="http://schemas.microsoft.com/office/powerpoint/2010/main" val="1867054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Non-functional requirements </a:t>
            </a:r>
            <a:endParaRPr lang="en-US" sz="4000" b="1" dirty="0">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309" y="1600200"/>
            <a:ext cx="7401382" cy="4525963"/>
          </a:xfrm>
        </p:spPr>
      </p:pic>
    </p:spTree>
    <p:extLst>
      <p:ext uri="{BB962C8B-B14F-4D97-AF65-F5344CB8AC3E}">
        <p14:creationId xmlns:p14="http://schemas.microsoft.com/office/powerpoint/2010/main" val="260200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Feasibility Study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b="1" dirty="0" smtClean="0">
                <a:latin typeface="Times New Roman" pitchFamily="18" charset="0"/>
                <a:cs typeface="Times New Roman" pitchFamily="18" charset="0"/>
              </a:rPr>
              <a:t>Technical feasibility</a:t>
            </a:r>
          </a:p>
          <a:p>
            <a:pPr marL="0" indent="0" algn="just">
              <a:buNone/>
            </a:pPr>
            <a:r>
              <a:rPr lang="en-US" sz="2400" dirty="0" smtClean="0">
                <a:latin typeface="Times New Roman" pitchFamily="18" charset="0"/>
                <a:cs typeface="Times New Roman" pitchFamily="18" charset="0"/>
              </a:rPr>
              <a:t>The Technical Feasibility of the sayogi system has been evaluated, taking into account the necessary resources such as hardware, software, and human resources. It has been determined that all required resources are already available </a:t>
            </a:r>
          </a:p>
          <a:p>
            <a:pPr algn="just"/>
            <a:r>
              <a:rPr lang="en-US" sz="2400" b="1" dirty="0" smtClean="0">
                <a:latin typeface="Times New Roman" pitchFamily="18" charset="0"/>
                <a:cs typeface="Times New Roman" pitchFamily="18" charset="0"/>
              </a:rPr>
              <a:t>Economic Feasibility</a:t>
            </a: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The sayogi Nepal System utilizes open-source technologies, meaning there is no need for additional software or hardware. As a result, the only recurring cost associated with the system is the internet connection </a:t>
            </a:r>
          </a:p>
          <a:p>
            <a:pPr marL="0" indent="0" algn="just">
              <a:buNone/>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458596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400</Words>
  <Application>Microsoft Office PowerPoint</Application>
  <PresentationFormat>On-screen Show (4:3)</PresentationFormat>
  <Paragraphs>35</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Sayogi</vt:lpstr>
      <vt:lpstr>Introduction </vt:lpstr>
      <vt:lpstr>Problem statement</vt:lpstr>
      <vt:lpstr>Objectives</vt:lpstr>
      <vt:lpstr>Development Methodology </vt:lpstr>
      <vt:lpstr>Development Methodology </vt:lpstr>
      <vt:lpstr>Functional requirements </vt:lpstr>
      <vt:lpstr>Non-functional requirements </vt:lpstr>
      <vt:lpstr>Feasibility Study </vt:lpstr>
      <vt:lpstr>Feasibility Study </vt:lpstr>
      <vt:lpstr>Data Modeling (ER-Diagram)</vt:lpstr>
      <vt:lpstr>Process Modeling (DFD) </vt:lpstr>
      <vt:lpstr>Process Modeling (DFD) </vt:lpstr>
      <vt:lpstr>Architectural design</vt:lpstr>
      <vt:lpstr>Database Schema </vt:lpstr>
      <vt:lpstr>Tools and Techniques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Binod Gautam</dc:creator>
  <cp:lastModifiedBy>Binod Gautam</cp:lastModifiedBy>
  <cp:revision>14</cp:revision>
  <dcterms:created xsi:type="dcterms:W3CDTF">2023-11-26T11:13:25Z</dcterms:created>
  <dcterms:modified xsi:type="dcterms:W3CDTF">2023-11-27T03:09:56Z</dcterms:modified>
</cp:coreProperties>
</file>