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33F9-64F3-4633-9176-B17E6C5333C3}" v="119" dt="2020-07-23T01:00:10.453"/>
    <p1510:client id="{F7E355F9-17B4-48FE-BC17-A6363E30E41C}" v="318" dt="2020-07-23T01:52:1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64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8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9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85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4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8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3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47" r:id="rId6"/>
    <p:sldLayoutId id="2147483843" r:id="rId7"/>
    <p:sldLayoutId id="2147483844" r:id="rId8"/>
    <p:sldLayoutId id="2147483845" r:id="rId9"/>
    <p:sldLayoutId id="2147483846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A654EA07-7921-435F-B3E3-662DDFB84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57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0" name="Rectangle 28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298"/>
            <a:ext cx="9735855" cy="149280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COVID-19 Dashboard of Maharashtra Date Wise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142" y="6294022"/>
            <a:ext cx="514796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/>
              <a:t>COVID-19 Dashboard</a:t>
            </a:r>
            <a:endParaRPr lang="en-US" sz="32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21CE3-2632-4850-9954-6B1773796E50}"/>
              </a:ext>
            </a:extLst>
          </p:cNvPr>
          <p:cNvSpPr/>
          <p:nvPr/>
        </p:nvSpPr>
        <p:spPr>
          <a:xfrm>
            <a:off x="135467" y="1992086"/>
            <a:ext cx="4197047" cy="319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D7FD7-12A0-4537-94A4-84A258AE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" y="1996313"/>
            <a:ext cx="4194630" cy="319194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0D4682-62CA-40A0-9EA9-672B5828F4C2}"/>
              </a:ext>
            </a:extLst>
          </p:cNvPr>
          <p:cNvSpPr/>
          <p:nvPr/>
        </p:nvSpPr>
        <p:spPr>
          <a:xfrm>
            <a:off x="4656818" y="1917248"/>
            <a:ext cx="7208761" cy="430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28064-1412-403C-B8F7-09DAD99C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828" y="1916536"/>
            <a:ext cx="7230534" cy="429492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23832A8C-CB9C-409B-9DF4-614130DC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38" y="980924"/>
            <a:ext cx="5875867" cy="5875867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4EC0D6-71B3-4510-B16D-3ED26929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5" y="927105"/>
            <a:ext cx="4267200" cy="2995983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61558E-4357-4294-A017-078BCF84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4" y="3772437"/>
            <a:ext cx="4267198" cy="3147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2B0A4-07CA-4DE1-BFCE-326257E86B86}"/>
              </a:ext>
            </a:extLst>
          </p:cNvPr>
          <p:cNvSpPr txBox="1"/>
          <p:nvPr/>
        </p:nvSpPr>
        <p:spPr>
          <a:xfrm>
            <a:off x="-4838" y="91924"/>
            <a:ext cx="7157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COVID-19 Dashboard Districts</a:t>
            </a:r>
          </a:p>
        </p:txBody>
      </p:sp>
    </p:spTree>
    <p:extLst>
      <p:ext uri="{BB962C8B-B14F-4D97-AF65-F5344CB8AC3E}">
        <p14:creationId xmlns:p14="http://schemas.microsoft.com/office/powerpoint/2010/main" val="4808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graphics&#10;&#10;Description automatically generated">
            <a:extLst>
              <a:ext uri="{FF2B5EF4-FFF2-40B4-BE49-F238E27FC236}">
                <a16:creationId xmlns:a16="http://schemas.microsoft.com/office/drawing/2014/main" id="{D39AC711-851E-439E-A9D6-C9B61D07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37" y="1389895"/>
            <a:ext cx="6105674" cy="5469162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CB7FC-0958-4A6E-91C4-42C0ED0C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993666"/>
            <a:ext cx="4908246" cy="2802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1DC839-4815-4874-83C4-D32C9AE8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57" y="3889830"/>
            <a:ext cx="4908247" cy="2912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CCFC2-6149-46AD-B327-89F742416768}"/>
              </a:ext>
            </a:extLst>
          </p:cNvPr>
          <p:cNvSpPr txBox="1"/>
          <p:nvPr/>
        </p:nvSpPr>
        <p:spPr>
          <a:xfrm>
            <a:off x="-4838" y="67733"/>
            <a:ext cx="106655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Covid-19 Dashboard Of Maharashtra And Neighbouring States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73392720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ShapesVTI</vt:lpstr>
      <vt:lpstr>COVID-19 Dashboard of Maharashtra Date Wise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2020-07-23T00:47:49Z</dcterms:created>
  <dcterms:modified xsi:type="dcterms:W3CDTF">2020-07-23T01:52:15Z</dcterms:modified>
</cp:coreProperties>
</file>