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63" r:id="rId4"/>
    <p:sldId id="258" r:id="rId5"/>
    <p:sldId id="260" r:id="rId6"/>
    <p:sldId id="261" r:id="rId7"/>
    <p:sldId id="257" r:id="rId8"/>
    <p:sldId id="259" r:id="rId9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3890"/>
  </p:normalViewPr>
  <p:slideViewPr>
    <p:cSldViewPr snapToGrid="0" snapToObjects="1">
      <p:cViewPr>
        <p:scale>
          <a:sx n="80" d="100"/>
          <a:sy n="80" d="100"/>
        </p:scale>
        <p:origin x="2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76054-3786-7343-A407-B9399C0B88E9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9D56D-9918-AE43-8452-50EEB9AB9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9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9D56D-9918-AE43-8452-50EEB9AB90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9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A3E9-D8A1-DB4F-89F4-592F9D60E1E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9F85-1691-084E-88FD-97E5F2DD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A3E9-D8A1-DB4F-89F4-592F9D60E1E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9F85-1691-084E-88FD-97E5F2DD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1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A3E9-D8A1-DB4F-89F4-592F9D60E1E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9F85-1691-084E-88FD-97E5F2DD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9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A3E9-D8A1-DB4F-89F4-592F9D60E1E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9F85-1691-084E-88FD-97E5F2DD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1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A3E9-D8A1-DB4F-89F4-592F9D60E1E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9F85-1691-084E-88FD-97E5F2DD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A3E9-D8A1-DB4F-89F4-592F9D60E1E9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9F85-1691-084E-88FD-97E5F2DD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6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A3E9-D8A1-DB4F-89F4-592F9D60E1E9}" type="datetimeFigureOut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9F85-1691-084E-88FD-97E5F2DD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2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A3E9-D8A1-DB4F-89F4-592F9D60E1E9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9F85-1691-084E-88FD-97E5F2DD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6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A3E9-D8A1-DB4F-89F4-592F9D60E1E9}" type="datetimeFigureOut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9F85-1691-084E-88FD-97E5F2DD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1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A3E9-D8A1-DB4F-89F4-592F9D60E1E9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9F85-1691-084E-88FD-97E5F2DD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8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A3E9-D8A1-DB4F-89F4-592F9D60E1E9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9F85-1691-084E-88FD-97E5F2DD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DA3E9-D8A1-DB4F-89F4-592F9D60E1E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E9F85-1691-084E-88FD-97E5F2DD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8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AADF793-AE16-C240-A5D0-9F85B03F71D6}"/>
              </a:ext>
            </a:extLst>
          </p:cNvPr>
          <p:cNvGrpSpPr/>
          <p:nvPr/>
        </p:nvGrpSpPr>
        <p:grpSpPr>
          <a:xfrm>
            <a:off x="233519" y="130862"/>
            <a:ext cx="1438836" cy="1438836"/>
            <a:chOff x="322729" y="309282"/>
            <a:chExt cx="1438836" cy="14388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9C260C-B767-4444-ADE8-6F1BFD2CDD15}"/>
                </a:ext>
              </a:extLst>
            </p:cNvPr>
            <p:cNvSpPr/>
            <p:nvPr/>
          </p:nvSpPr>
          <p:spPr>
            <a:xfrm>
              <a:off x="322729" y="309282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96A97E3-C3CA-7448-B141-BB8CF99C7C8C}"/>
                </a:ext>
              </a:extLst>
            </p:cNvPr>
            <p:cNvCxnSpPr/>
            <p:nvPr/>
          </p:nvCxnSpPr>
          <p:spPr>
            <a:xfrm>
              <a:off x="453483" y="438615"/>
              <a:ext cx="1211766" cy="119689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9208200-FB75-3C4F-B1F4-EE7AD0CF7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483" y="438615"/>
              <a:ext cx="1211766" cy="1177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9E9D6C-5D0E-7D4B-BA6F-4399216552D6}"/>
              </a:ext>
            </a:extLst>
          </p:cNvPr>
          <p:cNvGrpSpPr/>
          <p:nvPr/>
        </p:nvGrpSpPr>
        <p:grpSpPr>
          <a:xfrm>
            <a:off x="1872748" y="139225"/>
            <a:ext cx="1438836" cy="1438836"/>
            <a:chOff x="322729" y="309282"/>
            <a:chExt cx="1438836" cy="143883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ED300E4-81F5-5644-86D4-06E88DE8E90F}"/>
                </a:ext>
              </a:extLst>
            </p:cNvPr>
            <p:cNvSpPr/>
            <p:nvPr/>
          </p:nvSpPr>
          <p:spPr>
            <a:xfrm>
              <a:off x="322729" y="309282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ACF5F5C-5B79-5F48-9FDE-146ACE42AFE3}"/>
                </a:ext>
              </a:extLst>
            </p:cNvPr>
            <p:cNvCxnSpPr/>
            <p:nvPr/>
          </p:nvCxnSpPr>
          <p:spPr>
            <a:xfrm>
              <a:off x="453483" y="438615"/>
              <a:ext cx="1211766" cy="119689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A403ED-9C89-2A42-A3F9-E58D79E689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483" y="438615"/>
              <a:ext cx="1211766" cy="1177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711447E-4E6A-5048-B184-A87226F62807}"/>
              </a:ext>
            </a:extLst>
          </p:cNvPr>
          <p:cNvGrpSpPr/>
          <p:nvPr/>
        </p:nvGrpSpPr>
        <p:grpSpPr>
          <a:xfrm>
            <a:off x="3511977" y="147588"/>
            <a:ext cx="1438836" cy="1438836"/>
            <a:chOff x="322729" y="309282"/>
            <a:chExt cx="1438836" cy="143883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0D1CC1-6423-CF45-AAD7-55E59D903A70}"/>
                </a:ext>
              </a:extLst>
            </p:cNvPr>
            <p:cNvSpPr/>
            <p:nvPr/>
          </p:nvSpPr>
          <p:spPr>
            <a:xfrm>
              <a:off x="322729" y="309282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B48027E-3F46-CA45-87C7-37EBF3118BC8}"/>
                </a:ext>
              </a:extLst>
            </p:cNvPr>
            <p:cNvCxnSpPr/>
            <p:nvPr/>
          </p:nvCxnSpPr>
          <p:spPr>
            <a:xfrm>
              <a:off x="453483" y="438615"/>
              <a:ext cx="1211766" cy="119689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B26F6FD-8134-E541-ADB3-F199136A0F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483" y="438615"/>
              <a:ext cx="1211766" cy="1177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A52593C-7626-3E4F-8173-7DCEDBA58B84}"/>
              </a:ext>
            </a:extLst>
          </p:cNvPr>
          <p:cNvGrpSpPr/>
          <p:nvPr/>
        </p:nvGrpSpPr>
        <p:grpSpPr>
          <a:xfrm>
            <a:off x="5151206" y="155951"/>
            <a:ext cx="1438836" cy="1438836"/>
            <a:chOff x="322729" y="309282"/>
            <a:chExt cx="1438836" cy="143883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746402-DD7E-7E40-AC8D-A87C4BAE7EB4}"/>
                </a:ext>
              </a:extLst>
            </p:cNvPr>
            <p:cNvSpPr/>
            <p:nvPr/>
          </p:nvSpPr>
          <p:spPr>
            <a:xfrm>
              <a:off x="322729" y="309282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B4C99E-3A41-1946-84E5-C9F948B34695}"/>
                </a:ext>
              </a:extLst>
            </p:cNvPr>
            <p:cNvCxnSpPr/>
            <p:nvPr/>
          </p:nvCxnSpPr>
          <p:spPr>
            <a:xfrm>
              <a:off x="453483" y="438615"/>
              <a:ext cx="1211766" cy="119689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2C32E50-8F7C-A642-B912-D32934BD39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483" y="438615"/>
              <a:ext cx="1211766" cy="1177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697055A-E261-B448-AB3A-7B197AB0682B}"/>
              </a:ext>
            </a:extLst>
          </p:cNvPr>
          <p:cNvGrpSpPr/>
          <p:nvPr/>
        </p:nvGrpSpPr>
        <p:grpSpPr>
          <a:xfrm>
            <a:off x="233518" y="1755223"/>
            <a:ext cx="3078065" cy="1438836"/>
            <a:chOff x="322729" y="309282"/>
            <a:chExt cx="1438836" cy="143883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6F7680B-5D34-7146-B24C-51595AE7D37C}"/>
                </a:ext>
              </a:extLst>
            </p:cNvPr>
            <p:cNvSpPr/>
            <p:nvPr/>
          </p:nvSpPr>
          <p:spPr>
            <a:xfrm>
              <a:off x="322729" y="309282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40AEA3D-0030-084D-B3C7-2325C56F258B}"/>
                </a:ext>
              </a:extLst>
            </p:cNvPr>
            <p:cNvCxnSpPr/>
            <p:nvPr/>
          </p:nvCxnSpPr>
          <p:spPr>
            <a:xfrm>
              <a:off x="453483" y="438615"/>
              <a:ext cx="1211766" cy="119689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23C89B-4BF6-2A46-82C3-C7DB1A09E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483" y="438615"/>
              <a:ext cx="1211766" cy="1177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0111FE4-FCD4-4641-A56C-82476A31F98A}"/>
              </a:ext>
            </a:extLst>
          </p:cNvPr>
          <p:cNvGrpSpPr/>
          <p:nvPr/>
        </p:nvGrpSpPr>
        <p:grpSpPr>
          <a:xfrm>
            <a:off x="3511977" y="1763586"/>
            <a:ext cx="3078065" cy="1438836"/>
            <a:chOff x="322729" y="309282"/>
            <a:chExt cx="1438836" cy="143883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8B5A275-C659-5848-963C-03DBCF17EA74}"/>
                </a:ext>
              </a:extLst>
            </p:cNvPr>
            <p:cNvSpPr/>
            <p:nvPr/>
          </p:nvSpPr>
          <p:spPr>
            <a:xfrm>
              <a:off x="322729" y="309282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81FFB8-CC13-4D49-819E-C1BC95FAE48D}"/>
                </a:ext>
              </a:extLst>
            </p:cNvPr>
            <p:cNvCxnSpPr/>
            <p:nvPr/>
          </p:nvCxnSpPr>
          <p:spPr>
            <a:xfrm>
              <a:off x="453483" y="438615"/>
              <a:ext cx="1211766" cy="119689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AD9DF84-2792-8B4A-8947-E2F02EAE5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483" y="438615"/>
              <a:ext cx="1211766" cy="1177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CC08684-2011-0540-8672-3EB283D7E2E2}"/>
              </a:ext>
            </a:extLst>
          </p:cNvPr>
          <p:cNvGrpSpPr/>
          <p:nvPr/>
        </p:nvGrpSpPr>
        <p:grpSpPr>
          <a:xfrm rot="5400000">
            <a:off x="-586097" y="4199199"/>
            <a:ext cx="3078065" cy="1438836"/>
            <a:chOff x="322729" y="309282"/>
            <a:chExt cx="1438836" cy="143883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6C2DFD5-AF93-6440-A74E-0A1E8193E7A0}"/>
                </a:ext>
              </a:extLst>
            </p:cNvPr>
            <p:cNvSpPr/>
            <p:nvPr/>
          </p:nvSpPr>
          <p:spPr>
            <a:xfrm>
              <a:off x="322729" y="309282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1C83AE-6FCB-3047-A4D9-22674C815F67}"/>
                </a:ext>
              </a:extLst>
            </p:cNvPr>
            <p:cNvCxnSpPr/>
            <p:nvPr/>
          </p:nvCxnSpPr>
          <p:spPr>
            <a:xfrm>
              <a:off x="453483" y="438615"/>
              <a:ext cx="1211766" cy="119689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0A29F88-B715-D445-B9E2-237B5E9A1A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483" y="438615"/>
              <a:ext cx="1211766" cy="1177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31CF29A-C009-FE48-AECC-30564EB0EDC9}"/>
              </a:ext>
            </a:extLst>
          </p:cNvPr>
          <p:cNvGrpSpPr/>
          <p:nvPr/>
        </p:nvGrpSpPr>
        <p:grpSpPr>
          <a:xfrm rot="5400000">
            <a:off x="1053132" y="4199200"/>
            <a:ext cx="3078065" cy="1438836"/>
            <a:chOff x="322729" y="309282"/>
            <a:chExt cx="1438836" cy="143883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7DBC375-3B8A-1744-B7FE-9CD48F0FB9E8}"/>
                </a:ext>
              </a:extLst>
            </p:cNvPr>
            <p:cNvSpPr/>
            <p:nvPr/>
          </p:nvSpPr>
          <p:spPr>
            <a:xfrm>
              <a:off x="322729" y="309282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7B2F0E6-5095-E34E-ABCB-56886B827809}"/>
                </a:ext>
              </a:extLst>
            </p:cNvPr>
            <p:cNvCxnSpPr/>
            <p:nvPr/>
          </p:nvCxnSpPr>
          <p:spPr>
            <a:xfrm>
              <a:off x="453483" y="438615"/>
              <a:ext cx="1211766" cy="119689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0AE44CB-9951-E144-B6A4-84386D829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483" y="438615"/>
              <a:ext cx="1211766" cy="1177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9CB7C39-DB96-1243-8D5F-FA4D624D53A9}"/>
              </a:ext>
            </a:extLst>
          </p:cNvPr>
          <p:cNvGrpSpPr/>
          <p:nvPr/>
        </p:nvGrpSpPr>
        <p:grpSpPr>
          <a:xfrm rot="5400000">
            <a:off x="2692360" y="4190836"/>
            <a:ext cx="3078065" cy="1438836"/>
            <a:chOff x="322729" y="309282"/>
            <a:chExt cx="1438836" cy="143883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E603122-DCFF-4645-9082-D9E24CFC70B8}"/>
                </a:ext>
              </a:extLst>
            </p:cNvPr>
            <p:cNvSpPr/>
            <p:nvPr/>
          </p:nvSpPr>
          <p:spPr>
            <a:xfrm>
              <a:off x="322729" y="309282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72F6FF-6AA7-4142-8666-45F2202A44F6}"/>
                </a:ext>
              </a:extLst>
            </p:cNvPr>
            <p:cNvCxnSpPr/>
            <p:nvPr/>
          </p:nvCxnSpPr>
          <p:spPr>
            <a:xfrm>
              <a:off x="453483" y="438615"/>
              <a:ext cx="1211766" cy="119689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9F220FF-CE5D-FD4D-BCDB-63AF53D262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483" y="438615"/>
              <a:ext cx="1211766" cy="1177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FC347E4-C116-1A42-B0C9-407032648098}"/>
              </a:ext>
            </a:extLst>
          </p:cNvPr>
          <p:cNvGrpSpPr/>
          <p:nvPr/>
        </p:nvGrpSpPr>
        <p:grpSpPr>
          <a:xfrm rot="5400000">
            <a:off x="4331587" y="4190836"/>
            <a:ext cx="3078065" cy="1438836"/>
            <a:chOff x="322729" y="309282"/>
            <a:chExt cx="1438836" cy="143883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502E080-866A-3147-875A-D491987BE4D4}"/>
                </a:ext>
              </a:extLst>
            </p:cNvPr>
            <p:cNvSpPr/>
            <p:nvPr/>
          </p:nvSpPr>
          <p:spPr>
            <a:xfrm>
              <a:off x="322729" y="309282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0E0D038-8D8A-D945-8853-60EB60B6B964}"/>
                </a:ext>
              </a:extLst>
            </p:cNvPr>
            <p:cNvCxnSpPr/>
            <p:nvPr/>
          </p:nvCxnSpPr>
          <p:spPr>
            <a:xfrm>
              <a:off x="453483" y="438615"/>
              <a:ext cx="1211766" cy="119689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CEBF360-644B-A642-B885-57B8DF758B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483" y="438615"/>
              <a:ext cx="1211766" cy="1177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80B6FCC-7E7B-7544-8907-58297C788EAB}"/>
              </a:ext>
            </a:extLst>
          </p:cNvPr>
          <p:cNvGrpSpPr/>
          <p:nvPr/>
        </p:nvGrpSpPr>
        <p:grpSpPr>
          <a:xfrm>
            <a:off x="233517" y="6643174"/>
            <a:ext cx="3078065" cy="3078065"/>
            <a:chOff x="322729" y="309282"/>
            <a:chExt cx="1438836" cy="1438836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6797BF2-B145-904F-8CBD-728C41705444}"/>
                </a:ext>
              </a:extLst>
            </p:cNvPr>
            <p:cNvSpPr/>
            <p:nvPr/>
          </p:nvSpPr>
          <p:spPr>
            <a:xfrm>
              <a:off x="322729" y="309282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FA4F52-922E-E742-9324-CCEF7554D98E}"/>
                </a:ext>
              </a:extLst>
            </p:cNvPr>
            <p:cNvCxnSpPr/>
            <p:nvPr/>
          </p:nvCxnSpPr>
          <p:spPr>
            <a:xfrm>
              <a:off x="453483" y="438615"/>
              <a:ext cx="1211766" cy="119689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6CBC0D5-3CD1-5849-AA14-9C93C5D33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483" y="438615"/>
              <a:ext cx="1211766" cy="1177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BC4D4CD-7DCB-ED46-BF4F-FC4C2FE1041B}"/>
              </a:ext>
            </a:extLst>
          </p:cNvPr>
          <p:cNvGrpSpPr/>
          <p:nvPr/>
        </p:nvGrpSpPr>
        <p:grpSpPr>
          <a:xfrm>
            <a:off x="3511976" y="6639783"/>
            <a:ext cx="3078065" cy="3078065"/>
            <a:chOff x="322729" y="309282"/>
            <a:chExt cx="1438836" cy="143883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6578D9F-70B7-2F4E-BF4A-4412392DFCE7}"/>
                </a:ext>
              </a:extLst>
            </p:cNvPr>
            <p:cNvSpPr/>
            <p:nvPr/>
          </p:nvSpPr>
          <p:spPr>
            <a:xfrm>
              <a:off x="322729" y="309282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392B723-CDFA-6A48-92E9-8F328558640D}"/>
                </a:ext>
              </a:extLst>
            </p:cNvPr>
            <p:cNvCxnSpPr/>
            <p:nvPr/>
          </p:nvCxnSpPr>
          <p:spPr>
            <a:xfrm>
              <a:off x="453483" y="438615"/>
              <a:ext cx="1211766" cy="119689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3EC213-81F7-524E-A160-9786BFA7C6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483" y="438615"/>
              <a:ext cx="1211766" cy="1177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54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9D8F004-AF95-8A40-B3E8-30348A068CA3}"/>
              </a:ext>
            </a:extLst>
          </p:cNvPr>
          <p:cNvGrpSpPr/>
          <p:nvPr/>
        </p:nvGrpSpPr>
        <p:grpSpPr>
          <a:xfrm>
            <a:off x="243622" y="8476682"/>
            <a:ext cx="6334631" cy="698286"/>
            <a:chOff x="4259766" y="5129561"/>
            <a:chExt cx="1390185" cy="483219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732AE46-3CF3-8840-9782-0E5B516304B7}"/>
                </a:ext>
              </a:extLst>
            </p:cNvPr>
            <p:cNvCxnSpPr/>
            <p:nvPr/>
          </p:nvCxnSpPr>
          <p:spPr>
            <a:xfrm>
              <a:off x="4259766" y="5129561"/>
              <a:ext cx="139018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AB0B5E-6C84-2143-8D45-4C0C66E0E4A7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5296829"/>
              <a:ext cx="1248936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9666448-E072-794E-8787-65D7887249F1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5438506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39467EE-31F6-2548-B489-D3EB7FDA6861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5612780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2A0365-CBF4-BA42-8169-A5EC56598AB5}"/>
              </a:ext>
            </a:extLst>
          </p:cNvPr>
          <p:cNvGrpSpPr/>
          <p:nvPr/>
        </p:nvGrpSpPr>
        <p:grpSpPr>
          <a:xfrm>
            <a:off x="186339" y="359693"/>
            <a:ext cx="1438836" cy="1438836"/>
            <a:chOff x="186339" y="507173"/>
            <a:chExt cx="1438836" cy="14388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9C260C-B767-4444-ADE8-6F1BFD2CDD15}"/>
                </a:ext>
              </a:extLst>
            </p:cNvPr>
            <p:cNvSpPr/>
            <p:nvPr/>
          </p:nvSpPr>
          <p:spPr>
            <a:xfrm>
              <a:off x="186339" y="507173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309A562-7679-D142-9A9E-FC49A8F84615}"/>
                </a:ext>
              </a:extLst>
            </p:cNvPr>
            <p:cNvGrpSpPr/>
            <p:nvPr/>
          </p:nvGrpSpPr>
          <p:grpSpPr>
            <a:xfrm>
              <a:off x="365757" y="666600"/>
              <a:ext cx="1080000" cy="1080000"/>
              <a:chOff x="3232252" y="2966484"/>
              <a:chExt cx="1080000" cy="1080000"/>
            </a:xfrm>
          </p:grpSpPr>
          <p:sp useBgFill="1">
            <p:nvSpPr>
              <p:cNvPr id="8" name="Oval 7">
                <a:extLst>
                  <a:ext uri="{FF2B5EF4-FFF2-40B4-BE49-F238E27FC236}">
                    <a16:creationId xmlns:a16="http://schemas.microsoft.com/office/drawing/2014/main" id="{1A3B0438-29A7-C944-B257-B571A3487751}"/>
                  </a:ext>
                </a:extLst>
              </p:cNvPr>
              <p:cNvSpPr/>
              <p:nvPr/>
            </p:nvSpPr>
            <p:spPr>
              <a:xfrm>
                <a:off x="3232252" y="2966484"/>
                <a:ext cx="1080000" cy="108000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2F2A70A6-F2DD-734A-BC9A-B1D4A796CFBA}"/>
                  </a:ext>
                </a:extLst>
              </p:cNvPr>
              <p:cNvSpPr/>
              <p:nvPr/>
            </p:nvSpPr>
            <p:spPr>
              <a:xfrm>
                <a:off x="3577125" y="331782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0F7B65CD-ADF2-8647-A38D-AA16C2A137CD}"/>
                  </a:ext>
                </a:extLst>
              </p:cNvPr>
              <p:cNvSpPr/>
              <p:nvPr/>
            </p:nvSpPr>
            <p:spPr>
              <a:xfrm>
                <a:off x="3887554" y="331782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D7E39CD4-DFC5-5A4B-9626-F3BB97D24229}"/>
                  </a:ext>
                </a:extLst>
              </p:cNvPr>
              <p:cNvSpPr/>
              <p:nvPr/>
            </p:nvSpPr>
            <p:spPr>
              <a:xfrm rot="8161269">
                <a:off x="3368604" y="2974498"/>
                <a:ext cx="870353" cy="828815"/>
              </a:xfrm>
              <a:prstGeom prst="arc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3804120-BDD7-FD42-9662-2C63F84FA284}"/>
              </a:ext>
            </a:extLst>
          </p:cNvPr>
          <p:cNvGrpSpPr/>
          <p:nvPr/>
        </p:nvGrpSpPr>
        <p:grpSpPr>
          <a:xfrm>
            <a:off x="1832928" y="359693"/>
            <a:ext cx="1438836" cy="1438836"/>
            <a:chOff x="186339" y="507173"/>
            <a:chExt cx="1438836" cy="1438836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2D95987-3929-FC41-8126-99DD12077C56}"/>
                </a:ext>
              </a:extLst>
            </p:cNvPr>
            <p:cNvSpPr/>
            <p:nvPr/>
          </p:nvSpPr>
          <p:spPr>
            <a:xfrm>
              <a:off x="186339" y="507173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108FC4AD-C280-6748-B464-9ECD43E01605}"/>
                </a:ext>
              </a:extLst>
            </p:cNvPr>
            <p:cNvGrpSpPr/>
            <p:nvPr/>
          </p:nvGrpSpPr>
          <p:grpSpPr>
            <a:xfrm>
              <a:off x="365757" y="666600"/>
              <a:ext cx="1080000" cy="1080000"/>
              <a:chOff x="3232252" y="2966484"/>
              <a:chExt cx="1080000" cy="1080000"/>
            </a:xfrm>
          </p:grpSpPr>
          <p:sp useBgFill="1"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EB3AC04-BB80-5441-8B2D-2301B95109B6}"/>
                  </a:ext>
                </a:extLst>
              </p:cNvPr>
              <p:cNvSpPr/>
              <p:nvPr/>
            </p:nvSpPr>
            <p:spPr>
              <a:xfrm>
                <a:off x="3232252" y="2966484"/>
                <a:ext cx="1080000" cy="108000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63F987B-144B-BB47-B31F-4EDF3014784C}"/>
                  </a:ext>
                </a:extLst>
              </p:cNvPr>
              <p:cNvSpPr/>
              <p:nvPr/>
            </p:nvSpPr>
            <p:spPr>
              <a:xfrm>
                <a:off x="3577125" y="331782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81877D7C-809C-3249-B4D7-1223527409C1}"/>
                  </a:ext>
                </a:extLst>
              </p:cNvPr>
              <p:cNvSpPr/>
              <p:nvPr/>
            </p:nvSpPr>
            <p:spPr>
              <a:xfrm>
                <a:off x="3887554" y="331782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Arc 128">
                <a:extLst>
                  <a:ext uri="{FF2B5EF4-FFF2-40B4-BE49-F238E27FC236}">
                    <a16:creationId xmlns:a16="http://schemas.microsoft.com/office/drawing/2014/main" id="{C0063288-C5F3-9543-879A-74278D2A4874}"/>
                  </a:ext>
                </a:extLst>
              </p:cNvPr>
              <p:cNvSpPr/>
              <p:nvPr/>
            </p:nvSpPr>
            <p:spPr>
              <a:xfrm rot="8161269">
                <a:off x="3368604" y="2974498"/>
                <a:ext cx="870353" cy="828815"/>
              </a:xfrm>
              <a:prstGeom prst="arc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841B804-D9C5-FE45-B7EA-EC0F1B0109AE}"/>
              </a:ext>
            </a:extLst>
          </p:cNvPr>
          <p:cNvGrpSpPr/>
          <p:nvPr/>
        </p:nvGrpSpPr>
        <p:grpSpPr>
          <a:xfrm>
            <a:off x="3529661" y="380586"/>
            <a:ext cx="1438836" cy="1438836"/>
            <a:chOff x="186339" y="507173"/>
            <a:chExt cx="1438836" cy="143883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F7F81F0-2A3A-864E-BC8E-EEA5A15F60E5}"/>
                </a:ext>
              </a:extLst>
            </p:cNvPr>
            <p:cNvSpPr/>
            <p:nvPr/>
          </p:nvSpPr>
          <p:spPr>
            <a:xfrm>
              <a:off x="186339" y="507173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2B21951-3235-3D43-8BCB-045601CC810F}"/>
                </a:ext>
              </a:extLst>
            </p:cNvPr>
            <p:cNvGrpSpPr/>
            <p:nvPr/>
          </p:nvGrpSpPr>
          <p:grpSpPr>
            <a:xfrm>
              <a:off x="365757" y="666600"/>
              <a:ext cx="1080000" cy="1080000"/>
              <a:chOff x="3232252" y="2966484"/>
              <a:chExt cx="1080000" cy="1080000"/>
            </a:xfrm>
          </p:grpSpPr>
          <p:sp useBgFill="1"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C88F906-6819-4C43-820B-9BA4EE50C3F4}"/>
                  </a:ext>
                </a:extLst>
              </p:cNvPr>
              <p:cNvSpPr/>
              <p:nvPr/>
            </p:nvSpPr>
            <p:spPr>
              <a:xfrm>
                <a:off x="3232252" y="2966484"/>
                <a:ext cx="1080000" cy="108000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785043A-5736-D747-B200-C3055C0941B2}"/>
                  </a:ext>
                </a:extLst>
              </p:cNvPr>
              <p:cNvSpPr/>
              <p:nvPr/>
            </p:nvSpPr>
            <p:spPr>
              <a:xfrm>
                <a:off x="3577125" y="331782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30AEEED-045C-4343-8F26-A984DEF8DCF3}"/>
                  </a:ext>
                </a:extLst>
              </p:cNvPr>
              <p:cNvSpPr/>
              <p:nvPr/>
            </p:nvSpPr>
            <p:spPr>
              <a:xfrm>
                <a:off x="3887554" y="331782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rc 135">
                <a:extLst>
                  <a:ext uri="{FF2B5EF4-FFF2-40B4-BE49-F238E27FC236}">
                    <a16:creationId xmlns:a16="http://schemas.microsoft.com/office/drawing/2014/main" id="{B801D527-1F81-6542-8937-C835231C6E8B}"/>
                  </a:ext>
                </a:extLst>
              </p:cNvPr>
              <p:cNvSpPr/>
              <p:nvPr/>
            </p:nvSpPr>
            <p:spPr>
              <a:xfrm rot="8161269">
                <a:off x="3368604" y="2974498"/>
                <a:ext cx="870353" cy="828815"/>
              </a:xfrm>
              <a:prstGeom prst="arc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BD88E42-D592-0544-A92A-01110364F67A}"/>
              </a:ext>
            </a:extLst>
          </p:cNvPr>
          <p:cNvGrpSpPr/>
          <p:nvPr/>
        </p:nvGrpSpPr>
        <p:grpSpPr>
          <a:xfrm>
            <a:off x="5226394" y="380586"/>
            <a:ext cx="1438836" cy="1438836"/>
            <a:chOff x="186339" y="507173"/>
            <a:chExt cx="1438836" cy="1438836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E3573E5-9757-4546-AA98-FFC7E3550B5D}"/>
                </a:ext>
              </a:extLst>
            </p:cNvPr>
            <p:cNvSpPr/>
            <p:nvPr/>
          </p:nvSpPr>
          <p:spPr>
            <a:xfrm>
              <a:off x="186339" y="507173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84FE1DD-A600-8146-9871-3FAA04452358}"/>
                </a:ext>
              </a:extLst>
            </p:cNvPr>
            <p:cNvGrpSpPr/>
            <p:nvPr/>
          </p:nvGrpSpPr>
          <p:grpSpPr>
            <a:xfrm>
              <a:off x="365757" y="666600"/>
              <a:ext cx="1080000" cy="1080000"/>
              <a:chOff x="3232252" y="2966484"/>
              <a:chExt cx="1080000" cy="1080000"/>
            </a:xfrm>
          </p:grpSpPr>
          <p:sp useBgFill="1"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F726BF1-3C99-AE41-ABA4-7331F12CFC00}"/>
                  </a:ext>
                </a:extLst>
              </p:cNvPr>
              <p:cNvSpPr/>
              <p:nvPr/>
            </p:nvSpPr>
            <p:spPr>
              <a:xfrm>
                <a:off x="3232252" y="2966484"/>
                <a:ext cx="1080000" cy="108000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FFDB2DE-EE1D-3843-AC72-20A5BE3D76DA}"/>
                  </a:ext>
                </a:extLst>
              </p:cNvPr>
              <p:cNvSpPr/>
              <p:nvPr/>
            </p:nvSpPr>
            <p:spPr>
              <a:xfrm>
                <a:off x="3577125" y="331782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7BE83B89-478B-BB4F-B73C-C40CBB91F29D}"/>
                  </a:ext>
                </a:extLst>
              </p:cNvPr>
              <p:cNvSpPr/>
              <p:nvPr/>
            </p:nvSpPr>
            <p:spPr>
              <a:xfrm>
                <a:off x="3887554" y="331782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Arc 142">
                <a:extLst>
                  <a:ext uri="{FF2B5EF4-FFF2-40B4-BE49-F238E27FC236}">
                    <a16:creationId xmlns:a16="http://schemas.microsoft.com/office/drawing/2014/main" id="{CB12EEA5-FE00-AE49-903E-E1B79DC8AD42}"/>
                  </a:ext>
                </a:extLst>
              </p:cNvPr>
              <p:cNvSpPr/>
              <p:nvPr/>
            </p:nvSpPr>
            <p:spPr>
              <a:xfrm rot="8161269">
                <a:off x="3368604" y="2974498"/>
                <a:ext cx="870353" cy="828815"/>
              </a:xfrm>
              <a:prstGeom prst="arc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01DA3F1-FEC0-D744-A3AF-E5C79741A414}"/>
              </a:ext>
            </a:extLst>
          </p:cNvPr>
          <p:cNvGrpSpPr/>
          <p:nvPr/>
        </p:nvGrpSpPr>
        <p:grpSpPr>
          <a:xfrm>
            <a:off x="243622" y="5637571"/>
            <a:ext cx="6334631" cy="698286"/>
            <a:chOff x="4259766" y="5129561"/>
            <a:chExt cx="1390185" cy="483219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3DB8457-4602-8349-A082-5541465E7CC2}"/>
                </a:ext>
              </a:extLst>
            </p:cNvPr>
            <p:cNvCxnSpPr/>
            <p:nvPr/>
          </p:nvCxnSpPr>
          <p:spPr>
            <a:xfrm>
              <a:off x="4259766" y="5129561"/>
              <a:ext cx="139018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24899DF-324A-354C-BD15-5590423B3FB2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5296829"/>
              <a:ext cx="1248936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98E8C62-F90A-9F44-82E4-48B4B0C58627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5438506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32A10D1-B5A3-1E49-96C9-5AB6D117C966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5612780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533C782-242D-F742-AF38-B51571066455}"/>
              </a:ext>
            </a:extLst>
          </p:cNvPr>
          <p:cNvGrpSpPr/>
          <p:nvPr/>
        </p:nvGrpSpPr>
        <p:grpSpPr>
          <a:xfrm>
            <a:off x="243622" y="4554342"/>
            <a:ext cx="6334631" cy="698286"/>
            <a:chOff x="4259766" y="5129561"/>
            <a:chExt cx="1390185" cy="483219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D2CD1A0-6EB3-BA49-85F5-A24873074AD8}"/>
                </a:ext>
              </a:extLst>
            </p:cNvPr>
            <p:cNvCxnSpPr/>
            <p:nvPr/>
          </p:nvCxnSpPr>
          <p:spPr>
            <a:xfrm>
              <a:off x="4259766" y="5129561"/>
              <a:ext cx="139018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D2A2BA0-4BAE-F141-8F2C-B4B89F382852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5296829"/>
              <a:ext cx="1248936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E266B07-54E9-5E46-874E-086B067F75D8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5438506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C01274D-11F5-0F46-81A4-DD1643901B22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5612780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42B1E94-9136-1D4F-B081-0C276FBC2853}"/>
              </a:ext>
            </a:extLst>
          </p:cNvPr>
          <p:cNvGrpSpPr/>
          <p:nvPr/>
        </p:nvGrpSpPr>
        <p:grpSpPr>
          <a:xfrm>
            <a:off x="243621" y="7080110"/>
            <a:ext cx="6334631" cy="698286"/>
            <a:chOff x="4259766" y="5129561"/>
            <a:chExt cx="1390185" cy="483219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987F48B-E319-F240-9B6B-41BE5F88B032}"/>
                </a:ext>
              </a:extLst>
            </p:cNvPr>
            <p:cNvCxnSpPr/>
            <p:nvPr/>
          </p:nvCxnSpPr>
          <p:spPr>
            <a:xfrm>
              <a:off x="4259766" y="5129561"/>
              <a:ext cx="139018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63A31C7-5EEC-1F43-8466-CC54ABB4FE77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5296829"/>
              <a:ext cx="1248936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F2558C1-9F5A-584D-B1F1-FA999FA53838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5438506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5BF1127-7166-1F4A-9BF7-7A48ABF6044B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5612780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8A89D94-96F9-9343-8ED0-82C5FC98E875}"/>
              </a:ext>
            </a:extLst>
          </p:cNvPr>
          <p:cNvGrpSpPr/>
          <p:nvPr/>
        </p:nvGrpSpPr>
        <p:grpSpPr>
          <a:xfrm>
            <a:off x="201086" y="2242571"/>
            <a:ext cx="1438836" cy="1438836"/>
            <a:chOff x="186339" y="507173"/>
            <a:chExt cx="1438836" cy="1438836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5125BDB-02ED-9A4D-80D6-B5347BB5A600}"/>
                </a:ext>
              </a:extLst>
            </p:cNvPr>
            <p:cNvSpPr/>
            <p:nvPr/>
          </p:nvSpPr>
          <p:spPr>
            <a:xfrm>
              <a:off x="186339" y="507173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754E201-F831-9D48-B96F-695E2B982874}"/>
                </a:ext>
              </a:extLst>
            </p:cNvPr>
            <p:cNvGrpSpPr/>
            <p:nvPr/>
          </p:nvGrpSpPr>
          <p:grpSpPr>
            <a:xfrm>
              <a:off x="365757" y="666600"/>
              <a:ext cx="1080000" cy="1080000"/>
              <a:chOff x="3232252" y="2966484"/>
              <a:chExt cx="1080000" cy="1080000"/>
            </a:xfrm>
          </p:grpSpPr>
          <p:sp useBgFill="1">
            <p:nvSpPr>
              <p:cNvPr id="162" name="Oval 161">
                <a:extLst>
                  <a:ext uri="{FF2B5EF4-FFF2-40B4-BE49-F238E27FC236}">
                    <a16:creationId xmlns:a16="http://schemas.microsoft.com/office/drawing/2014/main" id="{F9256EB0-46EC-3E49-A014-43683648799D}"/>
                  </a:ext>
                </a:extLst>
              </p:cNvPr>
              <p:cNvSpPr/>
              <p:nvPr/>
            </p:nvSpPr>
            <p:spPr>
              <a:xfrm>
                <a:off x="3232252" y="2966484"/>
                <a:ext cx="1080000" cy="108000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1EC039A-1AE5-8443-910C-180819773D5F}"/>
                  </a:ext>
                </a:extLst>
              </p:cNvPr>
              <p:cNvSpPr/>
              <p:nvPr/>
            </p:nvSpPr>
            <p:spPr>
              <a:xfrm>
                <a:off x="3577125" y="331782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7C485798-3531-B342-8E64-3AAE3C098232}"/>
                  </a:ext>
                </a:extLst>
              </p:cNvPr>
              <p:cNvSpPr/>
              <p:nvPr/>
            </p:nvSpPr>
            <p:spPr>
              <a:xfrm>
                <a:off x="3887554" y="331782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Arc 164">
                <a:extLst>
                  <a:ext uri="{FF2B5EF4-FFF2-40B4-BE49-F238E27FC236}">
                    <a16:creationId xmlns:a16="http://schemas.microsoft.com/office/drawing/2014/main" id="{A1AAB6BB-3511-2A48-AEB1-116DEEED57AB}"/>
                  </a:ext>
                </a:extLst>
              </p:cNvPr>
              <p:cNvSpPr/>
              <p:nvPr/>
            </p:nvSpPr>
            <p:spPr>
              <a:xfrm rot="8161269">
                <a:off x="3368604" y="2974498"/>
                <a:ext cx="870353" cy="828815"/>
              </a:xfrm>
              <a:prstGeom prst="arc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A856C8B-567D-634A-A009-16705CE8F196}"/>
              </a:ext>
            </a:extLst>
          </p:cNvPr>
          <p:cNvGrpSpPr/>
          <p:nvPr/>
        </p:nvGrpSpPr>
        <p:grpSpPr>
          <a:xfrm>
            <a:off x="1847675" y="2242571"/>
            <a:ext cx="1438836" cy="1438836"/>
            <a:chOff x="186339" y="507173"/>
            <a:chExt cx="1438836" cy="1438836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A125E22-FBF3-5044-8192-56333C3872BD}"/>
                </a:ext>
              </a:extLst>
            </p:cNvPr>
            <p:cNvSpPr/>
            <p:nvPr/>
          </p:nvSpPr>
          <p:spPr>
            <a:xfrm>
              <a:off x="186339" y="507173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920DD5C1-A12B-B046-AF00-ECB7E28781A1}"/>
                </a:ext>
              </a:extLst>
            </p:cNvPr>
            <p:cNvGrpSpPr/>
            <p:nvPr/>
          </p:nvGrpSpPr>
          <p:grpSpPr>
            <a:xfrm>
              <a:off x="365757" y="666600"/>
              <a:ext cx="1080000" cy="1080000"/>
              <a:chOff x="3232252" y="2966484"/>
              <a:chExt cx="1080000" cy="1080000"/>
            </a:xfrm>
          </p:grpSpPr>
          <p:sp useBgFill="1">
            <p:nvSpPr>
              <p:cNvPr id="169" name="Oval 168">
                <a:extLst>
                  <a:ext uri="{FF2B5EF4-FFF2-40B4-BE49-F238E27FC236}">
                    <a16:creationId xmlns:a16="http://schemas.microsoft.com/office/drawing/2014/main" id="{8A01D10E-1B40-E44B-9BC0-8D7F2A019FA4}"/>
                  </a:ext>
                </a:extLst>
              </p:cNvPr>
              <p:cNvSpPr/>
              <p:nvPr/>
            </p:nvSpPr>
            <p:spPr>
              <a:xfrm>
                <a:off x="3232252" y="2966484"/>
                <a:ext cx="1080000" cy="108000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E6461D12-D89F-BF42-9BA2-1721BDC7567F}"/>
                  </a:ext>
                </a:extLst>
              </p:cNvPr>
              <p:cNvSpPr/>
              <p:nvPr/>
            </p:nvSpPr>
            <p:spPr>
              <a:xfrm>
                <a:off x="3577125" y="331782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6F138D54-638E-A043-92DC-67C83B77AECD}"/>
                  </a:ext>
                </a:extLst>
              </p:cNvPr>
              <p:cNvSpPr/>
              <p:nvPr/>
            </p:nvSpPr>
            <p:spPr>
              <a:xfrm>
                <a:off x="3887554" y="331782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Arc 171">
                <a:extLst>
                  <a:ext uri="{FF2B5EF4-FFF2-40B4-BE49-F238E27FC236}">
                    <a16:creationId xmlns:a16="http://schemas.microsoft.com/office/drawing/2014/main" id="{387D167C-6474-DF4B-A274-E532C9A6A92C}"/>
                  </a:ext>
                </a:extLst>
              </p:cNvPr>
              <p:cNvSpPr/>
              <p:nvPr/>
            </p:nvSpPr>
            <p:spPr>
              <a:xfrm rot="8161269">
                <a:off x="3368604" y="2974498"/>
                <a:ext cx="870353" cy="828815"/>
              </a:xfrm>
              <a:prstGeom prst="arc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CA2F8AE-297D-A34C-B149-2FF9BAEADED8}"/>
              </a:ext>
            </a:extLst>
          </p:cNvPr>
          <p:cNvGrpSpPr/>
          <p:nvPr/>
        </p:nvGrpSpPr>
        <p:grpSpPr>
          <a:xfrm>
            <a:off x="3544408" y="2263464"/>
            <a:ext cx="1438836" cy="1438836"/>
            <a:chOff x="186339" y="507173"/>
            <a:chExt cx="1438836" cy="1438836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056660B6-FF42-4F41-B211-3F14911367A5}"/>
                </a:ext>
              </a:extLst>
            </p:cNvPr>
            <p:cNvSpPr/>
            <p:nvPr/>
          </p:nvSpPr>
          <p:spPr>
            <a:xfrm>
              <a:off x="186339" y="507173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F7015BD5-03EB-EA4E-87C9-D5915BD98A67}"/>
                </a:ext>
              </a:extLst>
            </p:cNvPr>
            <p:cNvGrpSpPr/>
            <p:nvPr/>
          </p:nvGrpSpPr>
          <p:grpSpPr>
            <a:xfrm>
              <a:off x="365757" y="666600"/>
              <a:ext cx="1080000" cy="1080000"/>
              <a:chOff x="3232252" y="2966484"/>
              <a:chExt cx="1080000" cy="1080000"/>
            </a:xfrm>
          </p:grpSpPr>
          <p:sp useBgFill="1">
            <p:nvSpPr>
              <p:cNvPr id="176" name="Oval 175">
                <a:extLst>
                  <a:ext uri="{FF2B5EF4-FFF2-40B4-BE49-F238E27FC236}">
                    <a16:creationId xmlns:a16="http://schemas.microsoft.com/office/drawing/2014/main" id="{CED06ECB-7B18-F64C-9EA9-FB10D7F9FBDE}"/>
                  </a:ext>
                </a:extLst>
              </p:cNvPr>
              <p:cNvSpPr/>
              <p:nvPr/>
            </p:nvSpPr>
            <p:spPr>
              <a:xfrm>
                <a:off x="3232252" y="2966484"/>
                <a:ext cx="1080000" cy="108000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134FB54E-A530-0D47-A6CF-1DFA02CF78C3}"/>
                  </a:ext>
                </a:extLst>
              </p:cNvPr>
              <p:cNvSpPr/>
              <p:nvPr/>
            </p:nvSpPr>
            <p:spPr>
              <a:xfrm>
                <a:off x="3577125" y="331782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C25190EA-F14C-4047-A5B8-8740D6C3434C}"/>
                  </a:ext>
                </a:extLst>
              </p:cNvPr>
              <p:cNvSpPr/>
              <p:nvPr/>
            </p:nvSpPr>
            <p:spPr>
              <a:xfrm>
                <a:off x="3887554" y="331782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Arc 178">
                <a:extLst>
                  <a:ext uri="{FF2B5EF4-FFF2-40B4-BE49-F238E27FC236}">
                    <a16:creationId xmlns:a16="http://schemas.microsoft.com/office/drawing/2014/main" id="{96CD25E2-C1DB-DC4C-BA6A-472266AC0DCE}"/>
                  </a:ext>
                </a:extLst>
              </p:cNvPr>
              <p:cNvSpPr/>
              <p:nvPr/>
            </p:nvSpPr>
            <p:spPr>
              <a:xfrm rot="8161269">
                <a:off x="3368604" y="2974498"/>
                <a:ext cx="870353" cy="828815"/>
              </a:xfrm>
              <a:prstGeom prst="arc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42965AA-2C42-2945-8A44-83752A9F0B70}"/>
              </a:ext>
            </a:extLst>
          </p:cNvPr>
          <p:cNvGrpSpPr/>
          <p:nvPr/>
        </p:nvGrpSpPr>
        <p:grpSpPr>
          <a:xfrm>
            <a:off x="5241141" y="2263464"/>
            <a:ext cx="1438836" cy="1438836"/>
            <a:chOff x="186339" y="507173"/>
            <a:chExt cx="1438836" cy="1438836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2A1B500-3774-BC4E-8E5A-562C44BC3C8F}"/>
                </a:ext>
              </a:extLst>
            </p:cNvPr>
            <p:cNvSpPr/>
            <p:nvPr/>
          </p:nvSpPr>
          <p:spPr>
            <a:xfrm>
              <a:off x="186339" y="507173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8BC1B40-BF48-7D44-AEB2-73C557F81C22}"/>
                </a:ext>
              </a:extLst>
            </p:cNvPr>
            <p:cNvGrpSpPr/>
            <p:nvPr/>
          </p:nvGrpSpPr>
          <p:grpSpPr>
            <a:xfrm>
              <a:off x="365757" y="666600"/>
              <a:ext cx="1080000" cy="1080000"/>
              <a:chOff x="3232252" y="2966484"/>
              <a:chExt cx="1080000" cy="1080000"/>
            </a:xfrm>
          </p:grpSpPr>
          <p:sp useBgFill="1">
            <p:nvSpPr>
              <p:cNvPr id="183" name="Oval 182">
                <a:extLst>
                  <a:ext uri="{FF2B5EF4-FFF2-40B4-BE49-F238E27FC236}">
                    <a16:creationId xmlns:a16="http://schemas.microsoft.com/office/drawing/2014/main" id="{EE60F3F5-28EA-1F43-9122-880611D5F9A8}"/>
                  </a:ext>
                </a:extLst>
              </p:cNvPr>
              <p:cNvSpPr/>
              <p:nvPr/>
            </p:nvSpPr>
            <p:spPr>
              <a:xfrm>
                <a:off x="3232252" y="2966484"/>
                <a:ext cx="1080000" cy="108000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F90124A5-305C-2748-8C92-75BD194DEB83}"/>
                  </a:ext>
                </a:extLst>
              </p:cNvPr>
              <p:cNvSpPr/>
              <p:nvPr/>
            </p:nvSpPr>
            <p:spPr>
              <a:xfrm>
                <a:off x="3577125" y="331782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8BBD9FBD-F7A3-714C-8F05-86F42387FA01}"/>
                  </a:ext>
                </a:extLst>
              </p:cNvPr>
              <p:cNvSpPr/>
              <p:nvPr/>
            </p:nvSpPr>
            <p:spPr>
              <a:xfrm>
                <a:off x="3887554" y="331782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Arc 185">
                <a:extLst>
                  <a:ext uri="{FF2B5EF4-FFF2-40B4-BE49-F238E27FC236}">
                    <a16:creationId xmlns:a16="http://schemas.microsoft.com/office/drawing/2014/main" id="{0B2DDA84-D178-DB4A-9345-2F90AEA129B3}"/>
                  </a:ext>
                </a:extLst>
              </p:cNvPr>
              <p:cNvSpPr/>
              <p:nvPr/>
            </p:nvSpPr>
            <p:spPr>
              <a:xfrm rot="8161269">
                <a:off x="3368604" y="2974498"/>
                <a:ext cx="870353" cy="828815"/>
              </a:xfrm>
              <a:prstGeom prst="arc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70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Smiley Face 1">
            <a:extLst>
              <a:ext uri="{FF2B5EF4-FFF2-40B4-BE49-F238E27FC236}">
                <a16:creationId xmlns:a16="http://schemas.microsoft.com/office/drawing/2014/main" id="{49207683-B936-E747-A653-4B93C246D341}"/>
              </a:ext>
            </a:extLst>
          </p:cNvPr>
          <p:cNvSpPr/>
          <p:nvPr/>
        </p:nvSpPr>
        <p:spPr>
          <a:xfrm>
            <a:off x="222040" y="2775283"/>
            <a:ext cx="1080000" cy="1080000"/>
          </a:xfrm>
          <a:prstGeom prst="smileyF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9D8F004-AF95-8A40-B3E8-30348A068CA3}"/>
              </a:ext>
            </a:extLst>
          </p:cNvPr>
          <p:cNvGrpSpPr/>
          <p:nvPr/>
        </p:nvGrpSpPr>
        <p:grpSpPr>
          <a:xfrm>
            <a:off x="475254" y="4697649"/>
            <a:ext cx="5907491" cy="483219"/>
            <a:chOff x="4259766" y="5129561"/>
            <a:chExt cx="1390185" cy="483219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732AE46-3CF3-8840-9782-0E5B516304B7}"/>
                </a:ext>
              </a:extLst>
            </p:cNvPr>
            <p:cNvCxnSpPr/>
            <p:nvPr/>
          </p:nvCxnSpPr>
          <p:spPr>
            <a:xfrm>
              <a:off x="4259766" y="5129561"/>
              <a:ext cx="139018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AB0B5E-6C84-2143-8D45-4C0C66E0E4A7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5296829"/>
              <a:ext cx="1248936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9666448-E072-794E-8787-65D7887249F1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5438506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39467EE-31F6-2548-B489-D3EB7FDA6861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5612780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0B49F93-1D42-954B-9805-50893EA9E49B}"/>
              </a:ext>
            </a:extLst>
          </p:cNvPr>
          <p:cNvGrpSpPr/>
          <p:nvPr/>
        </p:nvGrpSpPr>
        <p:grpSpPr>
          <a:xfrm>
            <a:off x="2553928" y="2558631"/>
            <a:ext cx="1438836" cy="1438836"/>
            <a:chOff x="233519" y="1764787"/>
            <a:chExt cx="1438836" cy="1438836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C5342EB-90AB-8F43-A89C-E4B770CFEDF3}"/>
                </a:ext>
              </a:extLst>
            </p:cNvPr>
            <p:cNvSpPr/>
            <p:nvPr/>
          </p:nvSpPr>
          <p:spPr>
            <a:xfrm>
              <a:off x="233519" y="1764787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13" name="Smiley Face 112">
              <a:extLst>
                <a:ext uri="{FF2B5EF4-FFF2-40B4-BE49-F238E27FC236}">
                  <a16:creationId xmlns:a16="http://schemas.microsoft.com/office/drawing/2014/main" id="{A7958067-F2A4-284B-923B-E4822052E3AB}"/>
                </a:ext>
              </a:extLst>
            </p:cNvPr>
            <p:cNvSpPr/>
            <p:nvPr/>
          </p:nvSpPr>
          <p:spPr>
            <a:xfrm>
              <a:off x="391955" y="1919209"/>
              <a:ext cx="1135040" cy="1090010"/>
            </a:xfrm>
            <a:prstGeom prst="smileyFac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04939C3-9893-F746-B947-50F5A27D57A0}"/>
              </a:ext>
            </a:extLst>
          </p:cNvPr>
          <p:cNvGrpSpPr/>
          <p:nvPr/>
        </p:nvGrpSpPr>
        <p:grpSpPr>
          <a:xfrm>
            <a:off x="4188029" y="2558631"/>
            <a:ext cx="1438836" cy="1438836"/>
            <a:chOff x="233519" y="1764787"/>
            <a:chExt cx="1438836" cy="1438836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5DBA54B-8107-6047-8E76-4208015DBEBD}"/>
                </a:ext>
              </a:extLst>
            </p:cNvPr>
            <p:cNvSpPr/>
            <p:nvPr/>
          </p:nvSpPr>
          <p:spPr>
            <a:xfrm>
              <a:off x="233519" y="1764787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16" name="Smiley Face 115">
              <a:extLst>
                <a:ext uri="{FF2B5EF4-FFF2-40B4-BE49-F238E27FC236}">
                  <a16:creationId xmlns:a16="http://schemas.microsoft.com/office/drawing/2014/main" id="{250E33A6-1A26-6146-8BD1-5A5A7AF08F7E}"/>
                </a:ext>
              </a:extLst>
            </p:cNvPr>
            <p:cNvSpPr/>
            <p:nvPr/>
          </p:nvSpPr>
          <p:spPr>
            <a:xfrm>
              <a:off x="391955" y="1919209"/>
              <a:ext cx="1135040" cy="1090010"/>
            </a:xfrm>
            <a:prstGeom prst="smileyFac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Smiley Face 5">
            <a:extLst>
              <a:ext uri="{FF2B5EF4-FFF2-40B4-BE49-F238E27FC236}">
                <a16:creationId xmlns:a16="http://schemas.microsoft.com/office/drawing/2014/main" id="{99E3E26E-70BB-D545-AD4E-59D73654528C}"/>
              </a:ext>
            </a:extLst>
          </p:cNvPr>
          <p:cNvSpPr/>
          <p:nvPr/>
        </p:nvSpPr>
        <p:spPr>
          <a:xfrm>
            <a:off x="1233377" y="3402419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0" name="Oval 119">
            <a:extLst>
              <a:ext uri="{FF2B5EF4-FFF2-40B4-BE49-F238E27FC236}">
                <a16:creationId xmlns:a16="http://schemas.microsoft.com/office/drawing/2014/main" id="{BC899B27-7102-DD46-9D33-F1489E696577}"/>
              </a:ext>
            </a:extLst>
          </p:cNvPr>
          <p:cNvSpPr/>
          <p:nvPr/>
        </p:nvSpPr>
        <p:spPr>
          <a:xfrm>
            <a:off x="5347368" y="3088140"/>
            <a:ext cx="1080000" cy="108000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2A0365-CBF4-BA42-8169-A5EC56598AB5}"/>
              </a:ext>
            </a:extLst>
          </p:cNvPr>
          <p:cNvGrpSpPr/>
          <p:nvPr/>
        </p:nvGrpSpPr>
        <p:grpSpPr>
          <a:xfrm>
            <a:off x="186339" y="507173"/>
            <a:ext cx="1438836" cy="1438836"/>
            <a:chOff x="186339" y="507173"/>
            <a:chExt cx="1438836" cy="14388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9C260C-B767-4444-ADE8-6F1BFD2CDD15}"/>
                </a:ext>
              </a:extLst>
            </p:cNvPr>
            <p:cNvSpPr/>
            <p:nvPr/>
          </p:nvSpPr>
          <p:spPr>
            <a:xfrm>
              <a:off x="186339" y="507173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309A562-7679-D142-9A9E-FC49A8F84615}"/>
                </a:ext>
              </a:extLst>
            </p:cNvPr>
            <p:cNvGrpSpPr/>
            <p:nvPr/>
          </p:nvGrpSpPr>
          <p:grpSpPr>
            <a:xfrm>
              <a:off x="365757" y="666600"/>
              <a:ext cx="1080000" cy="1080000"/>
              <a:chOff x="3232252" y="2966484"/>
              <a:chExt cx="1080000" cy="1080000"/>
            </a:xfrm>
          </p:grpSpPr>
          <p:sp useBgFill="1">
            <p:nvSpPr>
              <p:cNvPr id="8" name="Oval 7">
                <a:extLst>
                  <a:ext uri="{FF2B5EF4-FFF2-40B4-BE49-F238E27FC236}">
                    <a16:creationId xmlns:a16="http://schemas.microsoft.com/office/drawing/2014/main" id="{1A3B0438-29A7-C944-B257-B571A3487751}"/>
                  </a:ext>
                </a:extLst>
              </p:cNvPr>
              <p:cNvSpPr/>
              <p:nvPr/>
            </p:nvSpPr>
            <p:spPr>
              <a:xfrm>
                <a:off x="3232252" y="2966484"/>
                <a:ext cx="1080000" cy="108000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2F2A70A6-F2DD-734A-BC9A-B1D4A796CFBA}"/>
                  </a:ext>
                </a:extLst>
              </p:cNvPr>
              <p:cNvSpPr/>
              <p:nvPr/>
            </p:nvSpPr>
            <p:spPr>
              <a:xfrm>
                <a:off x="3577125" y="331782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0F7B65CD-ADF2-8647-A38D-AA16C2A137CD}"/>
                  </a:ext>
                </a:extLst>
              </p:cNvPr>
              <p:cNvSpPr/>
              <p:nvPr/>
            </p:nvSpPr>
            <p:spPr>
              <a:xfrm>
                <a:off x="3887554" y="331782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D7E39CD4-DFC5-5A4B-9626-F3BB97D24229}"/>
                  </a:ext>
                </a:extLst>
              </p:cNvPr>
              <p:cNvSpPr/>
              <p:nvPr/>
            </p:nvSpPr>
            <p:spPr>
              <a:xfrm rot="8161269">
                <a:off x="3368604" y="2974498"/>
                <a:ext cx="870353" cy="828815"/>
              </a:xfrm>
              <a:prstGeom prst="arc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3804120-BDD7-FD42-9662-2C63F84FA284}"/>
              </a:ext>
            </a:extLst>
          </p:cNvPr>
          <p:cNvGrpSpPr/>
          <p:nvPr/>
        </p:nvGrpSpPr>
        <p:grpSpPr>
          <a:xfrm>
            <a:off x="1832928" y="507173"/>
            <a:ext cx="1438836" cy="1438836"/>
            <a:chOff x="186339" y="507173"/>
            <a:chExt cx="1438836" cy="1438836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2D95987-3929-FC41-8126-99DD12077C56}"/>
                </a:ext>
              </a:extLst>
            </p:cNvPr>
            <p:cNvSpPr/>
            <p:nvPr/>
          </p:nvSpPr>
          <p:spPr>
            <a:xfrm>
              <a:off x="186339" y="507173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108FC4AD-C280-6748-B464-9ECD43E01605}"/>
                </a:ext>
              </a:extLst>
            </p:cNvPr>
            <p:cNvGrpSpPr/>
            <p:nvPr/>
          </p:nvGrpSpPr>
          <p:grpSpPr>
            <a:xfrm>
              <a:off x="365757" y="666600"/>
              <a:ext cx="1080000" cy="1080000"/>
              <a:chOff x="3232252" y="2966484"/>
              <a:chExt cx="1080000" cy="1080000"/>
            </a:xfrm>
          </p:grpSpPr>
          <p:sp useBgFill="1"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EB3AC04-BB80-5441-8B2D-2301B95109B6}"/>
                  </a:ext>
                </a:extLst>
              </p:cNvPr>
              <p:cNvSpPr/>
              <p:nvPr/>
            </p:nvSpPr>
            <p:spPr>
              <a:xfrm>
                <a:off x="3232252" y="2966484"/>
                <a:ext cx="1080000" cy="108000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63F987B-144B-BB47-B31F-4EDF3014784C}"/>
                  </a:ext>
                </a:extLst>
              </p:cNvPr>
              <p:cNvSpPr/>
              <p:nvPr/>
            </p:nvSpPr>
            <p:spPr>
              <a:xfrm>
                <a:off x="3577125" y="331782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81877D7C-809C-3249-B4D7-1223527409C1}"/>
                  </a:ext>
                </a:extLst>
              </p:cNvPr>
              <p:cNvSpPr/>
              <p:nvPr/>
            </p:nvSpPr>
            <p:spPr>
              <a:xfrm>
                <a:off x="3887554" y="331782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Arc 128">
                <a:extLst>
                  <a:ext uri="{FF2B5EF4-FFF2-40B4-BE49-F238E27FC236}">
                    <a16:creationId xmlns:a16="http://schemas.microsoft.com/office/drawing/2014/main" id="{C0063288-C5F3-9543-879A-74278D2A4874}"/>
                  </a:ext>
                </a:extLst>
              </p:cNvPr>
              <p:cNvSpPr/>
              <p:nvPr/>
            </p:nvSpPr>
            <p:spPr>
              <a:xfrm rot="8161269">
                <a:off x="3368604" y="2974498"/>
                <a:ext cx="870353" cy="828815"/>
              </a:xfrm>
              <a:prstGeom prst="arc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841B804-D9C5-FE45-B7EA-EC0F1B0109AE}"/>
              </a:ext>
            </a:extLst>
          </p:cNvPr>
          <p:cNvGrpSpPr/>
          <p:nvPr/>
        </p:nvGrpSpPr>
        <p:grpSpPr>
          <a:xfrm>
            <a:off x="3529661" y="528066"/>
            <a:ext cx="1438836" cy="1438836"/>
            <a:chOff x="186339" y="507173"/>
            <a:chExt cx="1438836" cy="143883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F7F81F0-2A3A-864E-BC8E-EEA5A15F60E5}"/>
                </a:ext>
              </a:extLst>
            </p:cNvPr>
            <p:cNvSpPr/>
            <p:nvPr/>
          </p:nvSpPr>
          <p:spPr>
            <a:xfrm>
              <a:off x="186339" y="507173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2B21951-3235-3D43-8BCB-045601CC810F}"/>
                </a:ext>
              </a:extLst>
            </p:cNvPr>
            <p:cNvGrpSpPr/>
            <p:nvPr/>
          </p:nvGrpSpPr>
          <p:grpSpPr>
            <a:xfrm>
              <a:off x="365757" y="666600"/>
              <a:ext cx="1080000" cy="1080000"/>
              <a:chOff x="3232252" y="2966484"/>
              <a:chExt cx="1080000" cy="1080000"/>
            </a:xfrm>
          </p:grpSpPr>
          <p:sp useBgFill="1"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C88F906-6819-4C43-820B-9BA4EE50C3F4}"/>
                  </a:ext>
                </a:extLst>
              </p:cNvPr>
              <p:cNvSpPr/>
              <p:nvPr/>
            </p:nvSpPr>
            <p:spPr>
              <a:xfrm>
                <a:off x="3232252" y="2966484"/>
                <a:ext cx="1080000" cy="108000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785043A-5736-D747-B200-C3055C0941B2}"/>
                  </a:ext>
                </a:extLst>
              </p:cNvPr>
              <p:cNvSpPr/>
              <p:nvPr/>
            </p:nvSpPr>
            <p:spPr>
              <a:xfrm>
                <a:off x="3577125" y="331782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30AEEED-045C-4343-8F26-A984DEF8DCF3}"/>
                  </a:ext>
                </a:extLst>
              </p:cNvPr>
              <p:cNvSpPr/>
              <p:nvPr/>
            </p:nvSpPr>
            <p:spPr>
              <a:xfrm>
                <a:off x="3887554" y="331782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rc 135">
                <a:extLst>
                  <a:ext uri="{FF2B5EF4-FFF2-40B4-BE49-F238E27FC236}">
                    <a16:creationId xmlns:a16="http://schemas.microsoft.com/office/drawing/2014/main" id="{B801D527-1F81-6542-8937-C835231C6E8B}"/>
                  </a:ext>
                </a:extLst>
              </p:cNvPr>
              <p:cNvSpPr/>
              <p:nvPr/>
            </p:nvSpPr>
            <p:spPr>
              <a:xfrm rot="8161269">
                <a:off x="3368604" y="2974498"/>
                <a:ext cx="870353" cy="828815"/>
              </a:xfrm>
              <a:prstGeom prst="arc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BD88E42-D592-0544-A92A-01110364F67A}"/>
              </a:ext>
            </a:extLst>
          </p:cNvPr>
          <p:cNvGrpSpPr/>
          <p:nvPr/>
        </p:nvGrpSpPr>
        <p:grpSpPr>
          <a:xfrm>
            <a:off x="5226394" y="528066"/>
            <a:ext cx="1438836" cy="1438836"/>
            <a:chOff x="186339" y="507173"/>
            <a:chExt cx="1438836" cy="1438836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E3573E5-9757-4546-AA98-FFC7E3550B5D}"/>
                </a:ext>
              </a:extLst>
            </p:cNvPr>
            <p:cNvSpPr/>
            <p:nvPr/>
          </p:nvSpPr>
          <p:spPr>
            <a:xfrm>
              <a:off x="186339" y="507173"/>
              <a:ext cx="1438836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84FE1DD-A600-8146-9871-3FAA04452358}"/>
                </a:ext>
              </a:extLst>
            </p:cNvPr>
            <p:cNvGrpSpPr/>
            <p:nvPr/>
          </p:nvGrpSpPr>
          <p:grpSpPr>
            <a:xfrm>
              <a:off x="365757" y="666600"/>
              <a:ext cx="1080000" cy="1080000"/>
              <a:chOff x="3232252" y="2966484"/>
              <a:chExt cx="1080000" cy="1080000"/>
            </a:xfrm>
          </p:grpSpPr>
          <p:sp useBgFill="1"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F726BF1-3C99-AE41-ABA4-7331F12CFC00}"/>
                  </a:ext>
                </a:extLst>
              </p:cNvPr>
              <p:cNvSpPr/>
              <p:nvPr/>
            </p:nvSpPr>
            <p:spPr>
              <a:xfrm>
                <a:off x="3232252" y="2966484"/>
                <a:ext cx="1080000" cy="1080000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FFDB2DE-EE1D-3843-AC72-20A5BE3D76DA}"/>
                  </a:ext>
                </a:extLst>
              </p:cNvPr>
              <p:cNvSpPr/>
              <p:nvPr/>
            </p:nvSpPr>
            <p:spPr>
              <a:xfrm>
                <a:off x="3577125" y="331782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7BE83B89-478B-BB4F-B73C-C40CBB91F29D}"/>
                  </a:ext>
                </a:extLst>
              </p:cNvPr>
              <p:cNvSpPr/>
              <p:nvPr/>
            </p:nvSpPr>
            <p:spPr>
              <a:xfrm>
                <a:off x="3887554" y="331782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Arc 142">
                <a:extLst>
                  <a:ext uri="{FF2B5EF4-FFF2-40B4-BE49-F238E27FC236}">
                    <a16:creationId xmlns:a16="http://schemas.microsoft.com/office/drawing/2014/main" id="{CB12EEA5-FE00-AE49-903E-E1B79DC8AD42}"/>
                  </a:ext>
                </a:extLst>
              </p:cNvPr>
              <p:cNvSpPr/>
              <p:nvPr/>
            </p:nvSpPr>
            <p:spPr>
              <a:xfrm rot="8161269">
                <a:off x="3368604" y="2974498"/>
                <a:ext cx="870353" cy="828815"/>
              </a:xfrm>
              <a:prstGeom prst="arc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035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13D5B6B-E8F8-2D44-B249-A03DCE801C87}"/>
              </a:ext>
            </a:extLst>
          </p:cNvPr>
          <p:cNvGrpSpPr/>
          <p:nvPr/>
        </p:nvGrpSpPr>
        <p:grpSpPr>
          <a:xfrm>
            <a:off x="233516" y="201487"/>
            <a:ext cx="3078065" cy="1438836"/>
            <a:chOff x="233516" y="201487"/>
            <a:chExt cx="3078065" cy="143883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6F7680B-5D34-7146-B24C-51595AE7D37C}"/>
                </a:ext>
              </a:extLst>
            </p:cNvPr>
            <p:cNvSpPr/>
            <p:nvPr/>
          </p:nvSpPr>
          <p:spPr>
            <a:xfrm>
              <a:off x="233516" y="201487"/>
              <a:ext cx="3078065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3A52B81E-DA67-1A43-81DC-B126135C455A}"/>
                </a:ext>
              </a:extLst>
            </p:cNvPr>
            <p:cNvSpPr/>
            <p:nvPr/>
          </p:nvSpPr>
          <p:spPr>
            <a:xfrm rot="5400000">
              <a:off x="1460313" y="651737"/>
              <a:ext cx="624469" cy="538335"/>
            </a:xfrm>
            <a:prstGeom prst="triangl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5EAB99E-996C-EC49-ABA3-A6A662E1E863}"/>
                </a:ext>
              </a:extLst>
            </p:cNvPr>
            <p:cNvSpPr/>
            <p:nvPr/>
          </p:nvSpPr>
          <p:spPr>
            <a:xfrm>
              <a:off x="1174595" y="404230"/>
              <a:ext cx="1033347" cy="1033347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145CDE1-C8B5-CF4D-92B6-A2F30839420D}"/>
              </a:ext>
            </a:extLst>
          </p:cNvPr>
          <p:cNvGrpSpPr/>
          <p:nvPr/>
        </p:nvGrpSpPr>
        <p:grpSpPr>
          <a:xfrm>
            <a:off x="233516" y="1855583"/>
            <a:ext cx="3078065" cy="3078065"/>
            <a:chOff x="233516" y="1855583"/>
            <a:chExt cx="3078065" cy="307806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6797BF2-B145-904F-8CBD-728C41705444}"/>
                </a:ext>
              </a:extLst>
            </p:cNvPr>
            <p:cNvSpPr/>
            <p:nvPr/>
          </p:nvSpPr>
          <p:spPr>
            <a:xfrm>
              <a:off x="233516" y="1855583"/>
              <a:ext cx="3078065" cy="3078065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D7D31B85-0946-FD4E-B21C-F99B06260671}"/>
                </a:ext>
              </a:extLst>
            </p:cNvPr>
            <p:cNvSpPr/>
            <p:nvPr/>
          </p:nvSpPr>
          <p:spPr>
            <a:xfrm rot="5400000">
              <a:off x="1460313" y="3125447"/>
              <a:ext cx="624469" cy="538335"/>
            </a:xfrm>
            <a:prstGeom prst="triangl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81DF49B-1AAA-C048-B730-26B282C25D0E}"/>
                </a:ext>
              </a:extLst>
            </p:cNvPr>
            <p:cNvSpPr/>
            <p:nvPr/>
          </p:nvSpPr>
          <p:spPr>
            <a:xfrm>
              <a:off x="1174594" y="2877940"/>
              <a:ext cx="1033347" cy="1033347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E0D4A6E-FE92-B242-AC15-9B9D148CAB44}"/>
              </a:ext>
            </a:extLst>
          </p:cNvPr>
          <p:cNvGrpSpPr/>
          <p:nvPr/>
        </p:nvGrpSpPr>
        <p:grpSpPr>
          <a:xfrm>
            <a:off x="3515692" y="1855583"/>
            <a:ext cx="3078065" cy="3078065"/>
            <a:chOff x="233516" y="1855583"/>
            <a:chExt cx="3078065" cy="307806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41A6514-DF34-3A40-931C-33A86C686A1A}"/>
                </a:ext>
              </a:extLst>
            </p:cNvPr>
            <p:cNvSpPr/>
            <p:nvPr/>
          </p:nvSpPr>
          <p:spPr>
            <a:xfrm>
              <a:off x="233516" y="1855583"/>
              <a:ext cx="3078065" cy="3078065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riangle 81">
              <a:extLst>
                <a:ext uri="{FF2B5EF4-FFF2-40B4-BE49-F238E27FC236}">
                  <a16:creationId xmlns:a16="http://schemas.microsoft.com/office/drawing/2014/main" id="{B1D1F17B-BB1A-994E-AB0C-B90F5B51BC40}"/>
                </a:ext>
              </a:extLst>
            </p:cNvPr>
            <p:cNvSpPr/>
            <p:nvPr/>
          </p:nvSpPr>
          <p:spPr>
            <a:xfrm rot="5400000">
              <a:off x="1460313" y="3125447"/>
              <a:ext cx="624469" cy="538335"/>
            </a:xfrm>
            <a:prstGeom prst="triangl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89DA042-74E8-8947-A74F-13FBCE0B353E}"/>
                </a:ext>
              </a:extLst>
            </p:cNvPr>
            <p:cNvSpPr/>
            <p:nvPr/>
          </p:nvSpPr>
          <p:spPr>
            <a:xfrm>
              <a:off x="1174594" y="2877940"/>
              <a:ext cx="1033347" cy="1033347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5CC459E-472A-3D41-A8A1-48F891EA5443}"/>
              </a:ext>
            </a:extLst>
          </p:cNvPr>
          <p:cNvGrpSpPr/>
          <p:nvPr/>
        </p:nvGrpSpPr>
        <p:grpSpPr>
          <a:xfrm>
            <a:off x="3515690" y="201485"/>
            <a:ext cx="3078065" cy="1438836"/>
            <a:chOff x="233516" y="201487"/>
            <a:chExt cx="3078065" cy="143883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5DFFB68-DE40-AB40-9735-69238B073BEF}"/>
                </a:ext>
              </a:extLst>
            </p:cNvPr>
            <p:cNvSpPr/>
            <p:nvPr/>
          </p:nvSpPr>
          <p:spPr>
            <a:xfrm>
              <a:off x="233516" y="201487"/>
              <a:ext cx="3078065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riangle 85">
              <a:extLst>
                <a:ext uri="{FF2B5EF4-FFF2-40B4-BE49-F238E27FC236}">
                  <a16:creationId xmlns:a16="http://schemas.microsoft.com/office/drawing/2014/main" id="{A7AB8172-1728-3445-AF85-F64C6285C902}"/>
                </a:ext>
              </a:extLst>
            </p:cNvPr>
            <p:cNvSpPr/>
            <p:nvPr/>
          </p:nvSpPr>
          <p:spPr>
            <a:xfrm rot="5400000">
              <a:off x="1460313" y="651737"/>
              <a:ext cx="624469" cy="538335"/>
            </a:xfrm>
            <a:prstGeom prst="triangl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E7F8E7B-E75A-614D-A1C3-B94381B28D23}"/>
                </a:ext>
              </a:extLst>
            </p:cNvPr>
            <p:cNvSpPr/>
            <p:nvPr/>
          </p:nvSpPr>
          <p:spPr>
            <a:xfrm>
              <a:off x="1174595" y="404230"/>
              <a:ext cx="1033347" cy="1033347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1DFBE4-655E-5147-8920-C5C3691AC997}"/>
              </a:ext>
            </a:extLst>
          </p:cNvPr>
          <p:cNvGrpSpPr/>
          <p:nvPr/>
        </p:nvGrpSpPr>
        <p:grpSpPr>
          <a:xfrm>
            <a:off x="233516" y="5159299"/>
            <a:ext cx="1457751" cy="508553"/>
            <a:chOff x="233516" y="5159299"/>
            <a:chExt cx="1457751" cy="508553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B67A52B-FC46-204D-BBCE-39B5D8C085C2}"/>
                </a:ext>
              </a:extLst>
            </p:cNvPr>
            <p:cNvSpPr/>
            <p:nvPr/>
          </p:nvSpPr>
          <p:spPr>
            <a:xfrm>
              <a:off x="274403" y="5221804"/>
              <a:ext cx="1416864" cy="44604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1CF459-7A83-D54D-82FC-3C0D459E4EDF}"/>
                </a:ext>
              </a:extLst>
            </p:cNvPr>
            <p:cNvSpPr/>
            <p:nvPr/>
          </p:nvSpPr>
          <p:spPr>
            <a:xfrm>
              <a:off x="233516" y="5159299"/>
              <a:ext cx="1416864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9E409A-8BDD-A540-8E9F-7FF489F18CBC}"/>
                </a:ext>
              </a:extLst>
            </p:cNvPr>
            <p:cNvSpPr txBox="1"/>
            <p:nvPr/>
          </p:nvSpPr>
          <p:spPr>
            <a:xfrm>
              <a:off x="422635" y="5159299"/>
              <a:ext cx="1080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button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8404D1B-3C66-2A42-9525-96568FE7FD73}"/>
              </a:ext>
            </a:extLst>
          </p:cNvPr>
          <p:cNvGrpSpPr/>
          <p:nvPr/>
        </p:nvGrpSpPr>
        <p:grpSpPr>
          <a:xfrm>
            <a:off x="1880386" y="5163778"/>
            <a:ext cx="1457751" cy="508553"/>
            <a:chOff x="233516" y="5159299"/>
            <a:chExt cx="1457751" cy="50855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A9881C5-DCD6-9C4D-8D9F-48DF6FBA3C32}"/>
                </a:ext>
              </a:extLst>
            </p:cNvPr>
            <p:cNvSpPr/>
            <p:nvPr/>
          </p:nvSpPr>
          <p:spPr>
            <a:xfrm>
              <a:off x="274403" y="5221804"/>
              <a:ext cx="1416864" cy="44604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BDD2F7E-D3BE-6B40-A278-B9A71DFF90F2}"/>
                </a:ext>
              </a:extLst>
            </p:cNvPr>
            <p:cNvSpPr/>
            <p:nvPr/>
          </p:nvSpPr>
          <p:spPr>
            <a:xfrm>
              <a:off x="233516" y="5159299"/>
              <a:ext cx="1416864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3728EB2-AE3C-414D-8974-C0CED3787D19}"/>
                </a:ext>
              </a:extLst>
            </p:cNvPr>
            <p:cNvSpPr txBox="1"/>
            <p:nvPr/>
          </p:nvSpPr>
          <p:spPr>
            <a:xfrm>
              <a:off x="422635" y="5159299"/>
              <a:ext cx="1080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button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F49079D-DD31-B345-B7D7-8DDCD1539814}"/>
              </a:ext>
            </a:extLst>
          </p:cNvPr>
          <p:cNvGrpSpPr/>
          <p:nvPr/>
        </p:nvGrpSpPr>
        <p:grpSpPr>
          <a:xfrm>
            <a:off x="233516" y="5823170"/>
            <a:ext cx="1457751" cy="508553"/>
            <a:chOff x="233516" y="5159299"/>
            <a:chExt cx="1457751" cy="50855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69EE245-24F4-3A46-B78A-9D34FABCAA04}"/>
                </a:ext>
              </a:extLst>
            </p:cNvPr>
            <p:cNvSpPr/>
            <p:nvPr/>
          </p:nvSpPr>
          <p:spPr>
            <a:xfrm>
              <a:off x="274403" y="5221804"/>
              <a:ext cx="1416864" cy="44604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5DD8FCC-D96C-FA44-9F86-130564F0F2AC}"/>
                </a:ext>
              </a:extLst>
            </p:cNvPr>
            <p:cNvSpPr/>
            <p:nvPr/>
          </p:nvSpPr>
          <p:spPr>
            <a:xfrm>
              <a:off x="233516" y="5159299"/>
              <a:ext cx="1416864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0395946-33EB-7B42-B5FA-B0632345B222}"/>
                </a:ext>
              </a:extLst>
            </p:cNvPr>
            <p:cNvSpPr txBox="1"/>
            <p:nvPr/>
          </p:nvSpPr>
          <p:spPr>
            <a:xfrm>
              <a:off x="422635" y="5159299"/>
              <a:ext cx="1080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button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3B21EDF-C769-2246-8FB0-9C5761F1C28C}"/>
              </a:ext>
            </a:extLst>
          </p:cNvPr>
          <p:cNvGrpSpPr/>
          <p:nvPr/>
        </p:nvGrpSpPr>
        <p:grpSpPr>
          <a:xfrm>
            <a:off x="1880386" y="5827649"/>
            <a:ext cx="1457751" cy="508553"/>
            <a:chOff x="233516" y="5159299"/>
            <a:chExt cx="1457751" cy="508553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57DB311-0117-ED48-ABF5-05F3AE07F06E}"/>
                </a:ext>
              </a:extLst>
            </p:cNvPr>
            <p:cNvSpPr/>
            <p:nvPr/>
          </p:nvSpPr>
          <p:spPr>
            <a:xfrm>
              <a:off x="274403" y="5221804"/>
              <a:ext cx="1416864" cy="44604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5BAD1AE-F341-B642-8139-4E91EA9A4C3E}"/>
                </a:ext>
              </a:extLst>
            </p:cNvPr>
            <p:cNvSpPr/>
            <p:nvPr/>
          </p:nvSpPr>
          <p:spPr>
            <a:xfrm>
              <a:off x="233516" y="5159299"/>
              <a:ext cx="1416864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661FC55-B482-6A4E-BAA1-12E0FB12E333}"/>
                </a:ext>
              </a:extLst>
            </p:cNvPr>
            <p:cNvSpPr txBox="1"/>
            <p:nvPr/>
          </p:nvSpPr>
          <p:spPr>
            <a:xfrm>
              <a:off x="422635" y="5159299"/>
              <a:ext cx="1080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button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E91FE89-E308-0D42-9C2B-1ADC840D77C1}"/>
              </a:ext>
            </a:extLst>
          </p:cNvPr>
          <p:cNvGrpSpPr/>
          <p:nvPr/>
        </p:nvGrpSpPr>
        <p:grpSpPr>
          <a:xfrm>
            <a:off x="233516" y="6507517"/>
            <a:ext cx="1457751" cy="508553"/>
            <a:chOff x="233516" y="5159299"/>
            <a:chExt cx="1457751" cy="508553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17101AE-23E6-9143-A425-BCB4EE92ECB4}"/>
                </a:ext>
              </a:extLst>
            </p:cNvPr>
            <p:cNvSpPr/>
            <p:nvPr/>
          </p:nvSpPr>
          <p:spPr>
            <a:xfrm>
              <a:off x="274403" y="5221804"/>
              <a:ext cx="1416864" cy="44604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A3EFAD-2F6D-964A-8EE1-1E885EADED2E}"/>
                </a:ext>
              </a:extLst>
            </p:cNvPr>
            <p:cNvSpPr/>
            <p:nvPr/>
          </p:nvSpPr>
          <p:spPr>
            <a:xfrm>
              <a:off x="233516" y="5159299"/>
              <a:ext cx="1416864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599B910-696A-7741-930C-70DB1D2D1334}"/>
                </a:ext>
              </a:extLst>
            </p:cNvPr>
            <p:cNvSpPr txBox="1"/>
            <p:nvPr/>
          </p:nvSpPr>
          <p:spPr>
            <a:xfrm>
              <a:off x="422635" y="5159299"/>
              <a:ext cx="1080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button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DBD8DC4-AD7F-E04C-837D-067FE58FAD79}"/>
              </a:ext>
            </a:extLst>
          </p:cNvPr>
          <p:cNvGrpSpPr/>
          <p:nvPr/>
        </p:nvGrpSpPr>
        <p:grpSpPr>
          <a:xfrm>
            <a:off x="1880386" y="6511996"/>
            <a:ext cx="1457751" cy="508553"/>
            <a:chOff x="233516" y="5159299"/>
            <a:chExt cx="1457751" cy="50855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4A7E4A3-B95F-BB43-9B66-171B337B5C02}"/>
                </a:ext>
              </a:extLst>
            </p:cNvPr>
            <p:cNvSpPr/>
            <p:nvPr/>
          </p:nvSpPr>
          <p:spPr>
            <a:xfrm>
              <a:off x="274403" y="5221804"/>
              <a:ext cx="1416864" cy="44604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64EE461-0420-8942-BE18-83985501DE66}"/>
                </a:ext>
              </a:extLst>
            </p:cNvPr>
            <p:cNvSpPr/>
            <p:nvPr/>
          </p:nvSpPr>
          <p:spPr>
            <a:xfrm>
              <a:off x="233516" y="5159299"/>
              <a:ext cx="1416864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7B487E6-C2AD-714C-AD82-BE4655E8DF7B}"/>
                </a:ext>
              </a:extLst>
            </p:cNvPr>
            <p:cNvSpPr txBox="1"/>
            <p:nvPr/>
          </p:nvSpPr>
          <p:spPr>
            <a:xfrm>
              <a:off x="422635" y="5159299"/>
              <a:ext cx="1080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button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55F320F-7E70-C84E-861A-59AA919F0481}"/>
              </a:ext>
            </a:extLst>
          </p:cNvPr>
          <p:cNvGrpSpPr/>
          <p:nvPr/>
        </p:nvGrpSpPr>
        <p:grpSpPr>
          <a:xfrm>
            <a:off x="233516" y="7177757"/>
            <a:ext cx="1457751" cy="508553"/>
            <a:chOff x="233516" y="5159299"/>
            <a:chExt cx="1457751" cy="508553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36D56DA-4D4A-C442-A111-BA320B0B694B}"/>
                </a:ext>
              </a:extLst>
            </p:cNvPr>
            <p:cNvSpPr/>
            <p:nvPr/>
          </p:nvSpPr>
          <p:spPr>
            <a:xfrm>
              <a:off x="274403" y="5221804"/>
              <a:ext cx="1416864" cy="44604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F3BEF50-6E37-CA45-A3ED-23E1A4B0FEB8}"/>
                </a:ext>
              </a:extLst>
            </p:cNvPr>
            <p:cNvSpPr/>
            <p:nvPr/>
          </p:nvSpPr>
          <p:spPr>
            <a:xfrm>
              <a:off x="233516" y="5159299"/>
              <a:ext cx="1416864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8A0386-3033-2149-946C-56FC66975847}"/>
                </a:ext>
              </a:extLst>
            </p:cNvPr>
            <p:cNvSpPr txBox="1"/>
            <p:nvPr/>
          </p:nvSpPr>
          <p:spPr>
            <a:xfrm>
              <a:off x="422635" y="5159299"/>
              <a:ext cx="1080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button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316E678-C400-144E-BB5D-F5746C87BAA7}"/>
              </a:ext>
            </a:extLst>
          </p:cNvPr>
          <p:cNvGrpSpPr/>
          <p:nvPr/>
        </p:nvGrpSpPr>
        <p:grpSpPr>
          <a:xfrm>
            <a:off x="1880386" y="7182236"/>
            <a:ext cx="1457751" cy="508553"/>
            <a:chOff x="233516" y="5159299"/>
            <a:chExt cx="1457751" cy="50855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B39DB91-F3FC-1944-9D4B-EC3E5649CE54}"/>
                </a:ext>
              </a:extLst>
            </p:cNvPr>
            <p:cNvSpPr/>
            <p:nvPr/>
          </p:nvSpPr>
          <p:spPr>
            <a:xfrm>
              <a:off x="274403" y="5221804"/>
              <a:ext cx="1416864" cy="44604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2D600D7-F21C-954B-BB05-2196AC3DDEA2}"/>
                </a:ext>
              </a:extLst>
            </p:cNvPr>
            <p:cNvSpPr/>
            <p:nvPr/>
          </p:nvSpPr>
          <p:spPr>
            <a:xfrm>
              <a:off x="233516" y="5159299"/>
              <a:ext cx="1416864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1B90807-8147-9C44-824E-8E4829F86CE4}"/>
                </a:ext>
              </a:extLst>
            </p:cNvPr>
            <p:cNvSpPr txBox="1"/>
            <p:nvPr/>
          </p:nvSpPr>
          <p:spPr>
            <a:xfrm>
              <a:off x="422635" y="5159299"/>
              <a:ext cx="1080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button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B60919-BA17-D947-BB66-EBF67675817D}"/>
              </a:ext>
            </a:extLst>
          </p:cNvPr>
          <p:cNvGrpSpPr/>
          <p:nvPr/>
        </p:nvGrpSpPr>
        <p:grpSpPr>
          <a:xfrm>
            <a:off x="233515" y="7905009"/>
            <a:ext cx="1977688" cy="461665"/>
            <a:chOff x="233515" y="7905009"/>
            <a:chExt cx="1977688" cy="46166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607A7B0-1367-D546-A5F4-0E63789149CD}"/>
                </a:ext>
              </a:extLst>
            </p:cNvPr>
            <p:cNvSpPr/>
            <p:nvPr/>
          </p:nvSpPr>
          <p:spPr>
            <a:xfrm>
              <a:off x="233515" y="7905009"/>
              <a:ext cx="1974426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4C4BA57-CE8D-9A4B-B371-2699AEDA2417}"/>
                </a:ext>
              </a:extLst>
            </p:cNvPr>
            <p:cNvSpPr txBox="1"/>
            <p:nvPr/>
          </p:nvSpPr>
          <p:spPr>
            <a:xfrm>
              <a:off x="422635" y="7905009"/>
              <a:ext cx="114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options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FAB9192-7C94-4D43-A952-FC9BD436E6BE}"/>
                </a:ext>
              </a:extLst>
            </p:cNvPr>
            <p:cNvSpPr/>
            <p:nvPr/>
          </p:nvSpPr>
          <p:spPr>
            <a:xfrm>
              <a:off x="1691267" y="7905009"/>
              <a:ext cx="519936" cy="44604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CC02F7C-7CCD-F64F-999C-48363F3692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61" y="8080917"/>
              <a:ext cx="165539" cy="16253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F273FFE-9446-AA49-9488-5989AB532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8522" y="8080917"/>
              <a:ext cx="165539" cy="1621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56AA8E1-CFFE-C042-A266-612994B55B54}"/>
              </a:ext>
            </a:extLst>
          </p:cNvPr>
          <p:cNvGrpSpPr/>
          <p:nvPr/>
        </p:nvGrpSpPr>
        <p:grpSpPr>
          <a:xfrm>
            <a:off x="230253" y="8506375"/>
            <a:ext cx="1977688" cy="461665"/>
            <a:chOff x="233515" y="7905009"/>
            <a:chExt cx="1977688" cy="46166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B203071-67F4-BB41-81F4-9261E964A992}"/>
                </a:ext>
              </a:extLst>
            </p:cNvPr>
            <p:cNvSpPr/>
            <p:nvPr/>
          </p:nvSpPr>
          <p:spPr>
            <a:xfrm>
              <a:off x="233515" y="7905009"/>
              <a:ext cx="1974426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402C80E-546B-F645-AEA1-EF2803D73806}"/>
                </a:ext>
              </a:extLst>
            </p:cNvPr>
            <p:cNvSpPr txBox="1"/>
            <p:nvPr/>
          </p:nvSpPr>
          <p:spPr>
            <a:xfrm>
              <a:off x="422635" y="7905009"/>
              <a:ext cx="114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options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1A32B15-BAD8-5049-80EC-4AFE4E6EA41F}"/>
                </a:ext>
              </a:extLst>
            </p:cNvPr>
            <p:cNvSpPr/>
            <p:nvPr/>
          </p:nvSpPr>
          <p:spPr>
            <a:xfrm>
              <a:off x="1691267" y="7905009"/>
              <a:ext cx="519936" cy="44604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AFD2859-0052-7B40-90B3-DBD886473906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61" y="8080917"/>
              <a:ext cx="165539" cy="16253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1D02E14-9F9D-4747-B3AF-6D88AA9AF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8522" y="8080917"/>
              <a:ext cx="165539" cy="1621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E3BDE3E-AC68-5645-8E58-36AE850F3FD8}"/>
              </a:ext>
            </a:extLst>
          </p:cNvPr>
          <p:cNvGrpSpPr/>
          <p:nvPr/>
        </p:nvGrpSpPr>
        <p:grpSpPr>
          <a:xfrm>
            <a:off x="233515" y="9123358"/>
            <a:ext cx="1977688" cy="461665"/>
            <a:chOff x="233515" y="7905009"/>
            <a:chExt cx="1977688" cy="461665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492578C-CF3A-3F46-B8E5-C162415665AE}"/>
                </a:ext>
              </a:extLst>
            </p:cNvPr>
            <p:cNvSpPr/>
            <p:nvPr/>
          </p:nvSpPr>
          <p:spPr>
            <a:xfrm>
              <a:off x="233515" y="7905009"/>
              <a:ext cx="1974426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F9A9B41-5951-964F-8696-06F5B4163516}"/>
                </a:ext>
              </a:extLst>
            </p:cNvPr>
            <p:cNvSpPr txBox="1"/>
            <p:nvPr/>
          </p:nvSpPr>
          <p:spPr>
            <a:xfrm>
              <a:off x="422635" y="7905009"/>
              <a:ext cx="114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options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60B253E-84DB-364D-A2A3-45D8B7CD432E}"/>
                </a:ext>
              </a:extLst>
            </p:cNvPr>
            <p:cNvSpPr/>
            <p:nvPr/>
          </p:nvSpPr>
          <p:spPr>
            <a:xfrm>
              <a:off x="1691267" y="7905009"/>
              <a:ext cx="519936" cy="44604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3CA4492-83C5-E942-A55E-652E3D4EED32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61" y="8080917"/>
              <a:ext cx="165539" cy="16253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7538591-9A8C-384B-AC43-CEA072E3E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8522" y="8080917"/>
              <a:ext cx="165539" cy="1621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7EDA8B-418D-B84B-BC5A-72EF648D24EC}"/>
              </a:ext>
            </a:extLst>
          </p:cNvPr>
          <p:cNvGrpSpPr/>
          <p:nvPr/>
        </p:nvGrpSpPr>
        <p:grpSpPr>
          <a:xfrm>
            <a:off x="2393799" y="7905009"/>
            <a:ext cx="1977688" cy="461665"/>
            <a:chOff x="2393799" y="7905009"/>
            <a:chExt cx="1977688" cy="461665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67F0994-EDD4-264D-A333-0DADAD8CFC24}"/>
                </a:ext>
              </a:extLst>
            </p:cNvPr>
            <p:cNvSpPr/>
            <p:nvPr/>
          </p:nvSpPr>
          <p:spPr>
            <a:xfrm>
              <a:off x="2393799" y="7905009"/>
              <a:ext cx="1974426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6B2BDED-BE9C-894A-9FDD-E54CE734A3BD}"/>
                </a:ext>
              </a:extLst>
            </p:cNvPr>
            <p:cNvSpPr txBox="1"/>
            <p:nvPr/>
          </p:nvSpPr>
          <p:spPr>
            <a:xfrm>
              <a:off x="2582919" y="7905009"/>
              <a:ext cx="114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options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D831F64-B46C-A642-A097-112F36DF5C8B}"/>
                </a:ext>
              </a:extLst>
            </p:cNvPr>
            <p:cNvSpPr/>
            <p:nvPr/>
          </p:nvSpPr>
          <p:spPr>
            <a:xfrm>
              <a:off x="3851551" y="7905009"/>
              <a:ext cx="519936" cy="44604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4658D4A-9EDF-8143-91BF-52D2C537A5BC}"/>
                </a:ext>
              </a:extLst>
            </p:cNvPr>
            <p:cNvCxnSpPr>
              <a:cxnSpLocks/>
            </p:cNvCxnSpPr>
            <p:nvPr/>
          </p:nvCxnSpPr>
          <p:spPr>
            <a:xfrm>
              <a:off x="3968245" y="8080917"/>
              <a:ext cx="165539" cy="16253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204A0DB-CA3D-5848-B0D7-48EAE20480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8806" y="8080917"/>
              <a:ext cx="165539" cy="1621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6EF9B2D-BBFE-2E40-BB5D-5A74C0572719}"/>
              </a:ext>
            </a:extLst>
          </p:cNvPr>
          <p:cNvGrpSpPr/>
          <p:nvPr/>
        </p:nvGrpSpPr>
        <p:grpSpPr>
          <a:xfrm>
            <a:off x="2390537" y="8506375"/>
            <a:ext cx="1977688" cy="461665"/>
            <a:chOff x="233515" y="7905009"/>
            <a:chExt cx="1977688" cy="461665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068443E-1283-2B45-8B61-A7600EB2C425}"/>
                </a:ext>
              </a:extLst>
            </p:cNvPr>
            <p:cNvSpPr/>
            <p:nvPr/>
          </p:nvSpPr>
          <p:spPr>
            <a:xfrm>
              <a:off x="233515" y="7905009"/>
              <a:ext cx="1974426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49AD25B-C5DE-3D45-BA6B-8DCF0C383E07}"/>
                </a:ext>
              </a:extLst>
            </p:cNvPr>
            <p:cNvSpPr txBox="1"/>
            <p:nvPr/>
          </p:nvSpPr>
          <p:spPr>
            <a:xfrm>
              <a:off x="422635" y="7905009"/>
              <a:ext cx="114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options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4141BE6-7CBC-594C-9D75-B89F023B4271}"/>
                </a:ext>
              </a:extLst>
            </p:cNvPr>
            <p:cNvSpPr/>
            <p:nvPr/>
          </p:nvSpPr>
          <p:spPr>
            <a:xfrm>
              <a:off x="1691267" y="7905009"/>
              <a:ext cx="519936" cy="44604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4947965-477E-9149-A0F5-2D97EC452A5C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61" y="8080917"/>
              <a:ext cx="165539" cy="16253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1C09CC0-82A4-2347-863D-061965596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8522" y="8080917"/>
              <a:ext cx="165539" cy="1621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213110D-660D-2746-AB2A-F88188297F10}"/>
              </a:ext>
            </a:extLst>
          </p:cNvPr>
          <p:cNvGrpSpPr/>
          <p:nvPr/>
        </p:nvGrpSpPr>
        <p:grpSpPr>
          <a:xfrm>
            <a:off x="2393799" y="9123358"/>
            <a:ext cx="1977688" cy="461665"/>
            <a:chOff x="233515" y="7905009"/>
            <a:chExt cx="1977688" cy="461665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A25240A-2C9B-2546-9FE3-4D75C54FCEFF}"/>
                </a:ext>
              </a:extLst>
            </p:cNvPr>
            <p:cNvSpPr/>
            <p:nvPr/>
          </p:nvSpPr>
          <p:spPr>
            <a:xfrm>
              <a:off x="233515" y="7905009"/>
              <a:ext cx="1974426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8E6725F-4D71-FD4A-9E2B-F8F540C63884}"/>
                </a:ext>
              </a:extLst>
            </p:cNvPr>
            <p:cNvSpPr txBox="1"/>
            <p:nvPr/>
          </p:nvSpPr>
          <p:spPr>
            <a:xfrm>
              <a:off x="422635" y="7905009"/>
              <a:ext cx="114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options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832B302-8AD6-F847-805D-FE645B2511D9}"/>
                </a:ext>
              </a:extLst>
            </p:cNvPr>
            <p:cNvSpPr/>
            <p:nvPr/>
          </p:nvSpPr>
          <p:spPr>
            <a:xfrm>
              <a:off x="1691267" y="7905009"/>
              <a:ext cx="519936" cy="44604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A2218DC-97C6-2346-B0D9-5700BDB02D7D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61" y="8080917"/>
              <a:ext cx="165539" cy="16253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5FE6DCE-FA6E-1243-9A00-C4B3F1D86D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8522" y="8080917"/>
              <a:ext cx="165539" cy="1621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8AAA43-CEDF-F54F-9EF2-BE0BC4DB60FB}"/>
              </a:ext>
            </a:extLst>
          </p:cNvPr>
          <p:cNvGrpSpPr/>
          <p:nvPr/>
        </p:nvGrpSpPr>
        <p:grpSpPr>
          <a:xfrm>
            <a:off x="3727728" y="5065997"/>
            <a:ext cx="1423133" cy="461665"/>
            <a:chOff x="3727728" y="5065997"/>
            <a:chExt cx="1423133" cy="46166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6BB85A3-405F-194E-8129-A806B6D024A2}"/>
                </a:ext>
              </a:extLst>
            </p:cNvPr>
            <p:cNvSpPr/>
            <p:nvPr/>
          </p:nvSpPr>
          <p:spPr>
            <a:xfrm>
              <a:off x="3727728" y="5159299"/>
              <a:ext cx="275062" cy="27506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F83ADDD-20D5-8642-AD51-53541EEB0778}"/>
                </a:ext>
              </a:extLst>
            </p:cNvPr>
            <p:cNvSpPr txBox="1"/>
            <p:nvPr/>
          </p:nvSpPr>
          <p:spPr>
            <a:xfrm>
              <a:off x="4002790" y="5065997"/>
              <a:ext cx="114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Radio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1BC059B-632B-1544-9652-BB570A30F34D}"/>
              </a:ext>
            </a:extLst>
          </p:cNvPr>
          <p:cNvGrpSpPr/>
          <p:nvPr/>
        </p:nvGrpSpPr>
        <p:grpSpPr>
          <a:xfrm>
            <a:off x="3724865" y="5527662"/>
            <a:ext cx="1423133" cy="461665"/>
            <a:chOff x="3727728" y="5065997"/>
            <a:chExt cx="1423133" cy="461665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8A1673E-BB98-DD4D-86C3-5284E13EC990}"/>
                </a:ext>
              </a:extLst>
            </p:cNvPr>
            <p:cNvSpPr/>
            <p:nvPr/>
          </p:nvSpPr>
          <p:spPr>
            <a:xfrm>
              <a:off x="3727728" y="5159299"/>
              <a:ext cx="275062" cy="27506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500E3E6-C1A4-1B47-AB14-248D24BE0D9D}"/>
                </a:ext>
              </a:extLst>
            </p:cNvPr>
            <p:cNvSpPr txBox="1"/>
            <p:nvPr/>
          </p:nvSpPr>
          <p:spPr>
            <a:xfrm>
              <a:off x="4002790" y="5065997"/>
              <a:ext cx="114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Radio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0C87ACB-349C-0246-8AEA-F103C3ED2C68}"/>
              </a:ext>
            </a:extLst>
          </p:cNvPr>
          <p:cNvGrpSpPr/>
          <p:nvPr/>
        </p:nvGrpSpPr>
        <p:grpSpPr>
          <a:xfrm>
            <a:off x="3724865" y="5989327"/>
            <a:ext cx="1423133" cy="461665"/>
            <a:chOff x="3727728" y="5065997"/>
            <a:chExt cx="1423133" cy="461665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10CFCAC-B98D-D74D-8AC4-1F83D504E33C}"/>
                </a:ext>
              </a:extLst>
            </p:cNvPr>
            <p:cNvSpPr/>
            <p:nvPr/>
          </p:nvSpPr>
          <p:spPr>
            <a:xfrm>
              <a:off x="3727728" y="5159299"/>
              <a:ext cx="275062" cy="27506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699BFC7-F9D0-544C-8061-44D2D38152E8}"/>
                </a:ext>
              </a:extLst>
            </p:cNvPr>
            <p:cNvSpPr txBox="1"/>
            <p:nvPr/>
          </p:nvSpPr>
          <p:spPr>
            <a:xfrm>
              <a:off x="4002790" y="5065997"/>
              <a:ext cx="114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Radio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B2FFFEF-E8C1-604C-97D8-143F3F3BC1E8}"/>
              </a:ext>
            </a:extLst>
          </p:cNvPr>
          <p:cNvGrpSpPr/>
          <p:nvPr/>
        </p:nvGrpSpPr>
        <p:grpSpPr>
          <a:xfrm>
            <a:off x="3724865" y="6434379"/>
            <a:ext cx="1423133" cy="461665"/>
            <a:chOff x="3727728" y="5065997"/>
            <a:chExt cx="1423133" cy="461665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E74B1FDD-A80A-A64B-B02E-EC1952CBBCA4}"/>
                </a:ext>
              </a:extLst>
            </p:cNvPr>
            <p:cNvSpPr/>
            <p:nvPr/>
          </p:nvSpPr>
          <p:spPr>
            <a:xfrm>
              <a:off x="3727728" y="5159299"/>
              <a:ext cx="275062" cy="27506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3ABDC52-8CFC-B64C-A846-56071AC8B0EE}"/>
                </a:ext>
              </a:extLst>
            </p:cNvPr>
            <p:cNvSpPr txBox="1"/>
            <p:nvPr/>
          </p:nvSpPr>
          <p:spPr>
            <a:xfrm>
              <a:off x="4002790" y="5065997"/>
              <a:ext cx="114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Radio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F7968D5B-E195-CB48-B9A2-50FB7A245621}"/>
              </a:ext>
            </a:extLst>
          </p:cNvPr>
          <p:cNvGrpSpPr/>
          <p:nvPr/>
        </p:nvGrpSpPr>
        <p:grpSpPr>
          <a:xfrm>
            <a:off x="3720014" y="6860760"/>
            <a:ext cx="1423133" cy="461665"/>
            <a:chOff x="3727728" y="5065997"/>
            <a:chExt cx="1423133" cy="461665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347358BF-145B-6946-A865-948F6E629D6D}"/>
                </a:ext>
              </a:extLst>
            </p:cNvPr>
            <p:cNvSpPr/>
            <p:nvPr/>
          </p:nvSpPr>
          <p:spPr>
            <a:xfrm>
              <a:off x="3727728" y="5159299"/>
              <a:ext cx="275062" cy="27506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1A1413C-0A28-1045-A7A1-604789638B8A}"/>
                </a:ext>
              </a:extLst>
            </p:cNvPr>
            <p:cNvSpPr txBox="1"/>
            <p:nvPr/>
          </p:nvSpPr>
          <p:spPr>
            <a:xfrm>
              <a:off x="4002790" y="5065997"/>
              <a:ext cx="114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Radio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369464-4DD4-B44A-81E9-5BAAE68D4CA3}"/>
              </a:ext>
            </a:extLst>
          </p:cNvPr>
          <p:cNvGrpSpPr/>
          <p:nvPr/>
        </p:nvGrpSpPr>
        <p:grpSpPr>
          <a:xfrm>
            <a:off x="3722597" y="7288026"/>
            <a:ext cx="1423133" cy="461665"/>
            <a:chOff x="3722597" y="7288026"/>
            <a:chExt cx="1423133" cy="461665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E5D83456-F3AF-C24C-9DAD-0C18E12027BE}"/>
                </a:ext>
              </a:extLst>
            </p:cNvPr>
            <p:cNvSpPr/>
            <p:nvPr/>
          </p:nvSpPr>
          <p:spPr>
            <a:xfrm>
              <a:off x="3722597" y="7381328"/>
              <a:ext cx="275062" cy="27506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90ABCF6-F571-3140-8EB8-40D115BF15C0}"/>
                </a:ext>
              </a:extLst>
            </p:cNvPr>
            <p:cNvSpPr txBox="1"/>
            <p:nvPr/>
          </p:nvSpPr>
          <p:spPr>
            <a:xfrm>
              <a:off x="3997659" y="7288026"/>
              <a:ext cx="114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Radio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05990B-BDDA-5048-8075-5099BD91CA3A}"/>
              </a:ext>
            </a:extLst>
          </p:cNvPr>
          <p:cNvGrpSpPr/>
          <p:nvPr/>
        </p:nvGrpSpPr>
        <p:grpSpPr>
          <a:xfrm>
            <a:off x="5233639" y="5047646"/>
            <a:ext cx="1404548" cy="461665"/>
            <a:chOff x="5233639" y="5047646"/>
            <a:chExt cx="1404548" cy="46166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5E6CF00-E7D8-CA43-B16A-5EFE7061B160}"/>
                </a:ext>
              </a:extLst>
            </p:cNvPr>
            <p:cNvSpPr/>
            <p:nvPr/>
          </p:nvSpPr>
          <p:spPr>
            <a:xfrm>
              <a:off x="5233639" y="5159299"/>
              <a:ext cx="256477" cy="27506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2D5A60D8-C6C5-C54C-B6E0-9BCA8CAB6BB0}"/>
                </a:ext>
              </a:extLst>
            </p:cNvPr>
            <p:cNvSpPr txBox="1"/>
            <p:nvPr/>
          </p:nvSpPr>
          <p:spPr>
            <a:xfrm>
              <a:off x="5490116" y="5047646"/>
              <a:ext cx="114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Check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98B6861-168F-8547-8FBB-5504AA5EEF9A}"/>
              </a:ext>
            </a:extLst>
          </p:cNvPr>
          <p:cNvGrpSpPr/>
          <p:nvPr/>
        </p:nvGrpSpPr>
        <p:grpSpPr>
          <a:xfrm>
            <a:off x="5235031" y="5509311"/>
            <a:ext cx="1404548" cy="461665"/>
            <a:chOff x="5233639" y="5047646"/>
            <a:chExt cx="1404548" cy="461665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927BC02-C62E-FD41-8FDB-8E54803D1F22}"/>
                </a:ext>
              </a:extLst>
            </p:cNvPr>
            <p:cNvSpPr/>
            <p:nvPr/>
          </p:nvSpPr>
          <p:spPr>
            <a:xfrm>
              <a:off x="5233639" y="5159299"/>
              <a:ext cx="256477" cy="27506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64C3EF9-559C-4542-AC75-D0A9CC1541C1}"/>
                </a:ext>
              </a:extLst>
            </p:cNvPr>
            <p:cNvSpPr txBox="1"/>
            <p:nvPr/>
          </p:nvSpPr>
          <p:spPr>
            <a:xfrm>
              <a:off x="5490116" y="5047646"/>
              <a:ext cx="114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Check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D8841FC-6CCA-C34E-8124-6DEF22A2D931}"/>
              </a:ext>
            </a:extLst>
          </p:cNvPr>
          <p:cNvGrpSpPr/>
          <p:nvPr/>
        </p:nvGrpSpPr>
        <p:grpSpPr>
          <a:xfrm>
            <a:off x="5233639" y="6007679"/>
            <a:ext cx="1404548" cy="461665"/>
            <a:chOff x="5233639" y="5047646"/>
            <a:chExt cx="1404548" cy="461665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BB13261D-8429-964C-9917-CCF76707AAD1}"/>
                </a:ext>
              </a:extLst>
            </p:cNvPr>
            <p:cNvSpPr/>
            <p:nvPr/>
          </p:nvSpPr>
          <p:spPr>
            <a:xfrm>
              <a:off x="5233639" y="5159299"/>
              <a:ext cx="256477" cy="27506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D856FDA-31F6-F242-A949-10EA23AC6970}"/>
                </a:ext>
              </a:extLst>
            </p:cNvPr>
            <p:cNvSpPr txBox="1"/>
            <p:nvPr/>
          </p:nvSpPr>
          <p:spPr>
            <a:xfrm>
              <a:off x="5490116" y="5047646"/>
              <a:ext cx="114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Check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8517299-122D-1746-961C-CE1D4801EC05}"/>
              </a:ext>
            </a:extLst>
          </p:cNvPr>
          <p:cNvGrpSpPr/>
          <p:nvPr/>
        </p:nvGrpSpPr>
        <p:grpSpPr>
          <a:xfrm>
            <a:off x="5233639" y="6461817"/>
            <a:ext cx="1404548" cy="461665"/>
            <a:chOff x="5233639" y="5047646"/>
            <a:chExt cx="1404548" cy="46166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D320DB2-2119-454D-962E-EC7C6745B7A6}"/>
                </a:ext>
              </a:extLst>
            </p:cNvPr>
            <p:cNvSpPr/>
            <p:nvPr/>
          </p:nvSpPr>
          <p:spPr>
            <a:xfrm>
              <a:off x="5233639" y="5159299"/>
              <a:ext cx="256477" cy="27506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6653C65-D922-F54E-BFC7-F0FAC4531D39}"/>
                </a:ext>
              </a:extLst>
            </p:cNvPr>
            <p:cNvSpPr txBox="1"/>
            <p:nvPr/>
          </p:nvSpPr>
          <p:spPr>
            <a:xfrm>
              <a:off x="5490116" y="5047646"/>
              <a:ext cx="114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Check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CE2B36A-AEFB-1747-AFFF-BD1564E842F5}"/>
              </a:ext>
            </a:extLst>
          </p:cNvPr>
          <p:cNvGrpSpPr/>
          <p:nvPr/>
        </p:nvGrpSpPr>
        <p:grpSpPr>
          <a:xfrm>
            <a:off x="5233633" y="6896044"/>
            <a:ext cx="1404548" cy="461665"/>
            <a:chOff x="5233639" y="5047646"/>
            <a:chExt cx="1404548" cy="461665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BA2E60A-7F23-0047-8678-B40AC502D63F}"/>
                </a:ext>
              </a:extLst>
            </p:cNvPr>
            <p:cNvSpPr/>
            <p:nvPr/>
          </p:nvSpPr>
          <p:spPr>
            <a:xfrm>
              <a:off x="5233639" y="5159299"/>
              <a:ext cx="256477" cy="27506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DFDA5D7-BADB-5940-BBDB-ACD0E62B88FE}"/>
                </a:ext>
              </a:extLst>
            </p:cNvPr>
            <p:cNvSpPr txBox="1"/>
            <p:nvPr/>
          </p:nvSpPr>
          <p:spPr>
            <a:xfrm>
              <a:off x="5490116" y="5047646"/>
              <a:ext cx="114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Check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F1E14FA-DF0F-A246-A3A7-ABB557F864DB}"/>
              </a:ext>
            </a:extLst>
          </p:cNvPr>
          <p:cNvGrpSpPr/>
          <p:nvPr/>
        </p:nvGrpSpPr>
        <p:grpSpPr>
          <a:xfrm>
            <a:off x="5233633" y="7350182"/>
            <a:ext cx="1404548" cy="461665"/>
            <a:chOff x="5233639" y="5047646"/>
            <a:chExt cx="1404548" cy="461665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4D8404D-FB61-E64B-8D2C-31007B6EC7FE}"/>
                </a:ext>
              </a:extLst>
            </p:cNvPr>
            <p:cNvSpPr/>
            <p:nvPr/>
          </p:nvSpPr>
          <p:spPr>
            <a:xfrm>
              <a:off x="5233639" y="5159299"/>
              <a:ext cx="256477" cy="27506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19A260B-24AF-7F46-BA13-16B56B3986C2}"/>
                </a:ext>
              </a:extLst>
            </p:cNvPr>
            <p:cNvSpPr txBox="1"/>
            <p:nvPr/>
          </p:nvSpPr>
          <p:spPr>
            <a:xfrm>
              <a:off x="5490116" y="5047646"/>
              <a:ext cx="114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radley Hand" pitchFamily="2" charset="77"/>
                </a:rPr>
                <a:t>Check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70888C-A137-2B46-A473-D4F0D9DEF859}"/>
              </a:ext>
            </a:extLst>
          </p:cNvPr>
          <p:cNvGrpSpPr/>
          <p:nvPr/>
        </p:nvGrpSpPr>
        <p:grpSpPr>
          <a:xfrm>
            <a:off x="4663755" y="7960203"/>
            <a:ext cx="1974426" cy="275062"/>
            <a:chOff x="4663755" y="8115800"/>
            <a:chExt cx="1974426" cy="275062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8D8167D-10FA-2C42-B97F-6BAEE8BE1CEE}"/>
                </a:ext>
              </a:extLst>
            </p:cNvPr>
            <p:cNvSpPr/>
            <p:nvPr/>
          </p:nvSpPr>
          <p:spPr>
            <a:xfrm>
              <a:off x="4663755" y="8194016"/>
              <a:ext cx="1974426" cy="11863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D5FE9DD3-26C9-B644-8B24-C2EA863CC41E}"/>
                </a:ext>
              </a:extLst>
            </p:cNvPr>
            <p:cNvSpPr/>
            <p:nvPr/>
          </p:nvSpPr>
          <p:spPr>
            <a:xfrm>
              <a:off x="4947900" y="8115800"/>
              <a:ext cx="275062" cy="27506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FDEDF17-5795-9F4D-B3FC-2619131C6FDA}"/>
              </a:ext>
            </a:extLst>
          </p:cNvPr>
          <p:cNvGrpSpPr/>
          <p:nvPr/>
        </p:nvGrpSpPr>
        <p:grpSpPr>
          <a:xfrm>
            <a:off x="4663755" y="8357743"/>
            <a:ext cx="1974426" cy="275062"/>
            <a:chOff x="4663755" y="8115800"/>
            <a:chExt cx="1974426" cy="275062"/>
          </a:xfrm>
        </p:grpSpPr>
        <p:sp>
          <p:nvSpPr>
            <p:cNvPr id="197" name="Rounded Rectangle 196">
              <a:extLst>
                <a:ext uri="{FF2B5EF4-FFF2-40B4-BE49-F238E27FC236}">
                  <a16:creationId xmlns:a16="http://schemas.microsoft.com/office/drawing/2014/main" id="{7E373919-A26E-0C40-A288-174C5013173F}"/>
                </a:ext>
              </a:extLst>
            </p:cNvPr>
            <p:cNvSpPr/>
            <p:nvPr/>
          </p:nvSpPr>
          <p:spPr>
            <a:xfrm>
              <a:off x="4663755" y="8194016"/>
              <a:ext cx="1974426" cy="11863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FCA059B2-F277-8C4E-B827-95B6222856E4}"/>
                </a:ext>
              </a:extLst>
            </p:cNvPr>
            <p:cNvSpPr/>
            <p:nvPr/>
          </p:nvSpPr>
          <p:spPr>
            <a:xfrm>
              <a:off x="4947900" y="8115800"/>
              <a:ext cx="275062" cy="27506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E757EC0-1AAB-0E4B-9F4B-D5617672920B}"/>
              </a:ext>
            </a:extLst>
          </p:cNvPr>
          <p:cNvGrpSpPr/>
          <p:nvPr/>
        </p:nvGrpSpPr>
        <p:grpSpPr>
          <a:xfrm>
            <a:off x="4663755" y="8774184"/>
            <a:ext cx="1974426" cy="275062"/>
            <a:chOff x="4663755" y="8115800"/>
            <a:chExt cx="1974426" cy="275062"/>
          </a:xfrm>
        </p:grpSpPr>
        <p:sp>
          <p:nvSpPr>
            <p:cNvPr id="200" name="Rounded Rectangle 199">
              <a:extLst>
                <a:ext uri="{FF2B5EF4-FFF2-40B4-BE49-F238E27FC236}">
                  <a16:creationId xmlns:a16="http://schemas.microsoft.com/office/drawing/2014/main" id="{E2B9BE2E-54A2-614D-ACB5-01A9C731C16C}"/>
                </a:ext>
              </a:extLst>
            </p:cNvPr>
            <p:cNvSpPr/>
            <p:nvPr/>
          </p:nvSpPr>
          <p:spPr>
            <a:xfrm>
              <a:off x="4663755" y="8194016"/>
              <a:ext cx="1974426" cy="11863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5F72C6D5-9D5A-5D4F-8541-5C9CF64DB586}"/>
                </a:ext>
              </a:extLst>
            </p:cNvPr>
            <p:cNvSpPr/>
            <p:nvPr/>
          </p:nvSpPr>
          <p:spPr>
            <a:xfrm>
              <a:off x="4947900" y="8115800"/>
              <a:ext cx="275062" cy="27506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DA7C4DA-FE79-1A48-986B-1BD5CCA2AE54}"/>
              </a:ext>
            </a:extLst>
          </p:cNvPr>
          <p:cNvGrpSpPr/>
          <p:nvPr/>
        </p:nvGrpSpPr>
        <p:grpSpPr>
          <a:xfrm>
            <a:off x="4663755" y="9183527"/>
            <a:ext cx="1974426" cy="275062"/>
            <a:chOff x="4663755" y="8115800"/>
            <a:chExt cx="1974426" cy="275062"/>
          </a:xfrm>
        </p:grpSpPr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7DC1277B-082C-4C4B-AE45-F5AA1FD3FC51}"/>
                </a:ext>
              </a:extLst>
            </p:cNvPr>
            <p:cNvSpPr/>
            <p:nvPr/>
          </p:nvSpPr>
          <p:spPr>
            <a:xfrm>
              <a:off x="4663755" y="8194016"/>
              <a:ext cx="1974426" cy="11863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5FD89B31-728C-0845-9F12-34CA8B227CB9}"/>
                </a:ext>
              </a:extLst>
            </p:cNvPr>
            <p:cNvSpPr/>
            <p:nvPr/>
          </p:nvSpPr>
          <p:spPr>
            <a:xfrm>
              <a:off x="4947900" y="8115800"/>
              <a:ext cx="275062" cy="27506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204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FE9715A-1F85-CB45-B0A8-3AED8AE428D0}"/>
              </a:ext>
            </a:extLst>
          </p:cNvPr>
          <p:cNvGrpSpPr>
            <a:grpSpLocks noChangeAspect="1"/>
          </p:cNvGrpSpPr>
          <p:nvPr/>
        </p:nvGrpSpPr>
        <p:grpSpPr>
          <a:xfrm>
            <a:off x="1050878" y="588109"/>
            <a:ext cx="1806361" cy="383182"/>
            <a:chOff x="690382" y="6162907"/>
            <a:chExt cx="1301365" cy="276057"/>
          </a:xfrm>
        </p:grpSpPr>
        <p:sp>
          <p:nvSpPr>
            <p:cNvPr id="141" name="7-Point Star 140">
              <a:extLst>
                <a:ext uri="{FF2B5EF4-FFF2-40B4-BE49-F238E27FC236}">
                  <a16:creationId xmlns:a16="http://schemas.microsoft.com/office/drawing/2014/main" id="{8AD92246-9F1C-9D48-8FCE-4142FB99DF11}"/>
                </a:ext>
              </a:extLst>
            </p:cNvPr>
            <p:cNvSpPr/>
            <p:nvPr/>
          </p:nvSpPr>
          <p:spPr>
            <a:xfrm>
              <a:off x="690382" y="6162907"/>
              <a:ext cx="276057" cy="276057"/>
            </a:xfrm>
            <a:prstGeom prst="star7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2" name="7-Point Star 141">
              <a:extLst>
                <a:ext uri="{FF2B5EF4-FFF2-40B4-BE49-F238E27FC236}">
                  <a16:creationId xmlns:a16="http://schemas.microsoft.com/office/drawing/2014/main" id="{3324583C-804E-3645-8C28-12BE604A170B}"/>
                </a:ext>
              </a:extLst>
            </p:cNvPr>
            <p:cNvSpPr/>
            <p:nvPr/>
          </p:nvSpPr>
          <p:spPr>
            <a:xfrm>
              <a:off x="1202344" y="6162907"/>
              <a:ext cx="276057" cy="276057"/>
            </a:xfrm>
            <a:prstGeom prst="star7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3" name="7-Point Star 142">
              <a:extLst>
                <a:ext uri="{FF2B5EF4-FFF2-40B4-BE49-F238E27FC236}">
                  <a16:creationId xmlns:a16="http://schemas.microsoft.com/office/drawing/2014/main" id="{04C4CA7F-68B1-5F4B-94F0-45378FA039A0}"/>
                </a:ext>
              </a:extLst>
            </p:cNvPr>
            <p:cNvSpPr/>
            <p:nvPr/>
          </p:nvSpPr>
          <p:spPr>
            <a:xfrm>
              <a:off x="1715690" y="6162907"/>
              <a:ext cx="276057" cy="276057"/>
            </a:xfrm>
            <a:prstGeom prst="star7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F261764A-3DC0-2242-96D1-AF195BF495E9}"/>
              </a:ext>
            </a:extLst>
          </p:cNvPr>
          <p:cNvSpPr txBox="1"/>
          <p:nvPr/>
        </p:nvSpPr>
        <p:spPr>
          <a:xfrm>
            <a:off x="1050878" y="1743047"/>
            <a:ext cx="1542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FF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link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1F9A90A-056D-934A-B678-C9BBE51C73F4}"/>
              </a:ext>
            </a:extLst>
          </p:cNvPr>
          <p:cNvSpPr txBox="1"/>
          <p:nvPr/>
        </p:nvSpPr>
        <p:spPr>
          <a:xfrm>
            <a:off x="3062058" y="1743047"/>
            <a:ext cx="1542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FF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link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BF86FA58-2EF8-9C42-8CDB-3015DA12E050}"/>
              </a:ext>
            </a:extLst>
          </p:cNvPr>
          <p:cNvGrpSpPr>
            <a:grpSpLocks noChangeAspect="1"/>
          </p:cNvGrpSpPr>
          <p:nvPr/>
        </p:nvGrpSpPr>
        <p:grpSpPr>
          <a:xfrm>
            <a:off x="1203278" y="3408753"/>
            <a:ext cx="1806361" cy="383182"/>
            <a:chOff x="690382" y="6162907"/>
            <a:chExt cx="1301365" cy="276057"/>
          </a:xfrm>
        </p:grpSpPr>
        <p:sp>
          <p:nvSpPr>
            <p:cNvPr id="212" name="7-Point Star 211">
              <a:extLst>
                <a:ext uri="{FF2B5EF4-FFF2-40B4-BE49-F238E27FC236}">
                  <a16:creationId xmlns:a16="http://schemas.microsoft.com/office/drawing/2014/main" id="{96C57C3B-3314-6F46-BA36-F9991016E94C}"/>
                </a:ext>
              </a:extLst>
            </p:cNvPr>
            <p:cNvSpPr/>
            <p:nvPr/>
          </p:nvSpPr>
          <p:spPr>
            <a:xfrm>
              <a:off x="690382" y="6162907"/>
              <a:ext cx="276057" cy="276057"/>
            </a:xfrm>
            <a:prstGeom prst="star7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3" name="7-Point Star 212">
              <a:extLst>
                <a:ext uri="{FF2B5EF4-FFF2-40B4-BE49-F238E27FC236}">
                  <a16:creationId xmlns:a16="http://schemas.microsoft.com/office/drawing/2014/main" id="{1E1BF65E-2997-8C45-8440-624C10C54F36}"/>
                </a:ext>
              </a:extLst>
            </p:cNvPr>
            <p:cNvSpPr/>
            <p:nvPr/>
          </p:nvSpPr>
          <p:spPr>
            <a:xfrm>
              <a:off x="1202344" y="6162907"/>
              <a:ext cx="276057" cy="276057"/>
            </a:xfrm>
            <a:prstGeom prst="star7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4" name="7-Point Star 213">
              <a:extLst>
                <a:ext uri="{FF2B5EF4-FFF2-40B4-BE49-F238E27FC236}">
                  <a16:creationId xmlns:a16="http://schemas.microsoft.com/office/drawing/2014/main" id="{C4875F30-C33F-D041-A87B-E07D57FCE0D4}"/>
                </a:ext>
              </a:extLst>
            </p:cNvPr>
            <p:cNvSpPr/>
            <p:nvPr/>
          </p:nvSpPr>
          <p:spPr>
            <a:xfrm>
              <a:off x="1715690" y="6162907"/>
              <a:ext cx="276057" cy="276057"/>
            </a:xfrm>
            <a:prstGeom prst="star7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F73A45AE-3AB5-7F41-B4A3-928F2DB7D01B}"/>
              </a:ext>
            </a:extLst>
          </p:cNvPr>
          <p:cNvSpPr txBox="1"/>
          <p:nvPr/>
        </p:nvSpPr>
        <p:spPr>
          <a:xfrm>
            <a:off x="1203278" y="4563691"/>
            <a:ext cx="1542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FF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link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2AD39FD-3DF3-DE4F-9E66-D0DE378521E6}"/>
              </a:ext>
            </a:extLst>
          </p:cNvPr>
          <p:cNvSpPr txBox="1"/>
          <p:nvPr/>
        </p:nvSpPr>
        <p:spPr>
          <a:xfrm>
            <a:off x="3214458" y="4563691"/>
            <a:ext cx="1542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FF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link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A45C509F-8372-8E4A-BC8B-47616E2258C6}"/>
              </a:ext>
            </a:extLst>
          </p:cNvPr>
          <p:cNvSpPr txBox="1"/>
          <p:nvPr/>
        </p:nvSpPr>
        <p:spPr>
          <a:xfrm>
            <a:off x="1203278" y="6077699"/>
            <a:ext cx="1542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FF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link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2F80E6F-EA87-8C41-B0E5-090C30162E63}"/>
              </a:ext>
            </a:extLst>
          </p:cNvPr>
          <p:cNvSpPr txBox="1"/>
          <p:nvPr/>
        </p:nvSpPr>
        <p:spPr>
          <a:xfrm>
            <a:off x="3214458" y="6077699"/>
            <a:ext cx="1542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FF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link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09B5B4-C6EE-9643-B052-FED8C0C145ED}"/>
              </a:ext>
            </a:extLst>
          </p:cNvPr>
          <p:cNvGrpSpPr>
            <a:grpSpLocks noChangeAspect="1"/>
          </p:cNvGrpSpPr>
          <p:nvPr/>
        </p:nvGrpSpPr>
        <p:grpSpPr>
          <a:xfrm>
            <a:off x="1355678" y="7743405"/>
            <a:ext cx="1806361" cy="383182"/>
            <a:chOff x="690382" y="6162907"/>
            <a:chExt cx="1301365" cy="276057"/>
          </a:xfrm>
        </p:grpSpPr>
        <p:sp>
          <p:nvSpPr>
            <p:cNvPr id="224" name="7-Point Star 223">
              <a:extLst>
                <a:ext uri="{FF2B5EF4-FFF2-40B4-BE49-F238E27FC236}">
                  <a16:creationId xmlns:a16="http://schemas.microsoft.com/office/drawing/2014/main" id="{8C2C59DB-42CB-2C4A-9EE1-AF1E4834E768}"/>
                </a:ext>
              </a:extLst>
            </p:cNvPr>
            <p:cNvSpPr/>
            <p:nvPr/>
          </p:nvSpPr>
          <p:spPr>
            <a:xfrm>
              <a:off x="690382" y="6162907"/>
              <a:ext cx="276057" cy="276057"/>
            </a:xfrm>
            <a:prstGeom prst="star7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25" name="7-Point Star 224">
              <a:extLst>
                <a:ext uri="{FF2B5EF4-FFF2-40B4-BE49-F238E27FC236}">
                  <a16:creationId xmlns:a16="http://schemas.microsoft.com/office/drawing/2014/main" id="{A38AA839-D203-9042-BA28-EEC5D2EE9DBC}"/>
                </a:ext>
              </a:extLst>
            </p:cNvPr>
            <p:cNvSpPr/>
            <p:nvPr/>
          </p:nvSpPr>
          <p:spPr>
            <a:xfrm>
              <a:off x="1202344" y="6162907"/>
              <a:ext cx="276057" cy="276057"/>
            </a:xfrm>
            <a:prstGeom prst="star7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26" name="7-Point Star 225">
              <a:extLst>
                <a:ext uri="{FF2B5EF4-FFF2-40B4-BE49-F238E27FC236}">
                  <a16:creationId xmlns:a16="http://schemas.microsoft.com/office/drawing/2014/main" id="{D93662E0-4AF2-A64F-BA83-FD6349CDCE46}"/>
                </a:ext>
              </a:extLst>
            </p:cNvPr>
            <p:cNvSpPr/>
            <p:nvPr/>
          </p:nvSpPr>
          <p:spPr>
            <a:xfrm>
              <a:off x="1715690" y="6162907"/>
              <a:ext cx="276057" cy="276057"/>
            </a:xfrm>
            <a:prstGeom prst="star7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CD3583B8-83E4-CF48-84E6-8D63E1010CDD}"/>
              </a:ext>
            </a:extLst>
          </p:cNvPr>
          <p:cNvSpPr txBox="1"/>
          <p:nvPr/>
        </p:nvSpPr>
        <p:spPr>
          <a:xfrm>
            <a:off x="1355678" y="8868363"/>
            <a:ext cx="1542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FF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link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5C1BCE7-5C3B-0A41-864C-2BD7E27EA012}"/>
              </a:ext>
            </a:extLst>
          </p:cNvPr>
          <p:cNvSpPr txBox="1"/>
          <p:nvPr/>
        </p:nvSpPr>
        <p:spPr>
          <a:xfrm>
            <a:off x="3366858" y="8868363"/>
            <a:ext cx="1542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FF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75127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28AAA43-CEDF-F54F-9EF2-BE0BC4DB60FB}"/>
              </a:ext>
            </a:extLst>
          </p:cNvPr>
          <p:cNvGrpSpPr>
            <a:grpSpLocks noChangeAspect="1"/>
          </p:cNvGrpSpPr>
          <p:nvPr/>
        </p:nvGrpSpPr>
        <p:grpSpPr>
          <a:xfrm>
            <a:off x="838213" y="5523818"/>
            <a:ext cx="2236353" cy="646332"/>
            <a:chOff x="3727728" y="5081406"/>
            <a:chExt cx="1490768" cy="43084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6BB85A3-405F-194E-8129-A806B6D024A2}"/>
                </a:ext>
              </a:extLst>
            </p:cNvPr>
            <p:cNvSpPr/>
            <p:nvPr/>
          </p:nvSpPr>
          <p:spPr>
            <a:xfrm>
              <a:off x="3727728" y="5159299"/>
              <a:ext cx="275062" cy="27506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F83ADDD-20D5-8642-AD51-53541EEB07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70425" y="5081406"/>
              <a:ext cx="1148071" cy="43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  <a:latin typeface="Bradley Hand" pitchFamily="2" charset="77"/>
                </a:rPr>
                <a:t>Radio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05990B-BDDA-5048-8075-5099BD91CA3A}"/>
              </a:ext>
            </a:extLst>
          </p:cNvPr>
          <p:cNvGrpSpPr>
            <a:grpSpLocks noChangeAspect="1"/>
          </p:cNvGrpSpPr>
          <p:nvPr/>
        </p:nvGrpSpPr>
        <p:grpSpPr>
          <a:xfrm>
            <a:off x="3912779" y="5434939"/>
            <a:ext cx="2107008" cy="646330"/>
            <a:chOff x="5233639" y="5047646"/>
            <a:chExt cx="1404548" cy="43084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5E6CF00-E7D8-CA43-B16A-5EFE7061B160}"/>
                </a:ext>
              </a:extLst>
            </p:cNvPr>
            <p:cNvSpPr/>
            <p:nvPr/>
          </p:nvSpPr>
          <p:spPr>
            <a:xfrm>
              <a:off x="5233639" y="5159299"/>
              <a:ext cx="256477" cy="27506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2D5A60D8-C6C5-C54C-B6E0-9BCA8CAB6BB0}"/>
                </a:ext>
              </a:extLst>
            </p:cNvPr>
            <p:cNvSpPr txBox="1"/>
            <p:nvPr/>
          </p:nvSpPr>
          <p:spPr>
            <a:xfrm>
              <a:off x="5490116" y="5047646"/>
              <a:ext cx="1148071" cy="430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  <a:latin typeface="Bradley Hand" pitchFamily="2" charset="77"/>
                </a:rPr>
                <a:t> Check</a:t>
              </a: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3C1200EC-46C3-E445-BE44-9731AD782DE5}"/>
              </a:ext>
            </a:extLst>
          </p:cNvPr>
          <p:cNvSpPr txBox="1"/>
          <p:nvPr/>
        </p:nvSpPr>
        <p:spPr>
          <a:xfrm>
            <a:off x="3610001" y="471435"/>
            <a:ext cx="2885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Colonna MT" pitchFamily="82" charset="77"/>
                <a:cs typeface="Phosphate Inline" panose="02000506050000020004" pitchFamily="2" charset="77"/>
              </a:rPr>
              <a:t>HEADING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725ED78-7AF9-2240-81A1-A402FB6B2AA3}"/>
              </a:ext>
            </a:extLst>
          </p:cNvPr>
          <p:cNvGrpSpPr>
            <a:grpSpLocks noChangeAspect="1"/>
          </p:cNvGrpSpPr>
          <p:nvPr/>
        </p:nvGrpSpPr>
        <p:grpSpPr>
          <a:xfrm>
            <a:off x="838213" y="6545646"/>
            <a:ext cx="2236353" cy="646332"/>
            <a:chOff x="3727728" y="5081406"/>
            <a:chExt cx="1490768" cy="430849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40531997-6FFC-3A42-9089-8D338CB996D8}"/>
                </a:ext>
              </a:extLst>
            </p:cNvPr>
            <p:cNvSpPr/>
            <p:nvPr/>
          </p:nvSpPr>
          <p:spPr>
            <a:xfrm>
              <a:off x="3727728" y="5159299"/>
              <a:ext cx="275062" cy="27506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82C8DC-16E6-BF43-AC82-84D3B7E126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70425" y="5081406"/>
              <a:ext cx="1148071" cy="43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  <a:latin typeface="Bradley Hand" pitchFamily="2" charset="77"/>
                </a:rPr>
                <a:t>Radio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C9BD5FBE-F184-E34A-9640-0A595FD5A68B}"/>
              </a:ext>
            </a:extLst>
          </p:cNvPr>
          <p:cNvGrpSpPr>
            <a:grpSpLocks noChangeAspect="1"/>
          </p:cNvGrpSpPr>
          <p:nvPr/>
        </p:nvGrpSpPr>
        <p:grpSpPr>
          <a:xfrm>
            <a:off x="3912779" y="6552704"/>
            <a:ext cx="2107008" cy="646330"/>
            <a:chOff x="5233639" y="5047646"/>
            <a:chExt cx="1404548" cy="430848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A43C301-7D5C-774B-881A-7655F37E9B2A}"/>
                </a:ext>
              </a:extLst>
            </p:cNvPr>
            <p:cNvSpPr/>
            <p:nvPr/>
          </p:nvSpPr>
          <p:spPr>
            <a:xfrm>
              <a:off x="5233639" y="5159299"/>
              <a:ext cx="256477" cy="27506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780A690-ACFE-D143-A45E-DF65D1BD77B3}"/>
                </a:ext>
              </a:extLst>
            </p:cNvPr>
            <p:cNvSpPr txBox="1"/>
            <p:nvPr/>
          </p:nvSpPr>
          <p:spPr>
            <a:xfrm>
              <a:off x="5490116" y="5047646"/>
              <a:ext cx="1148071" cy="430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  <a:latin typeface="Bradley Hand" pitchFamily="2" charset="77"/>
                </a:rPr>
                <a:t> Check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189F5A9-A982-0046-8C6E-C4777806D0B0}"/>
              </a:ext>
            </a:extLst>
          </p:cNvPr>
          <p:cNvSpPr txBox="1"/>
          <p:nvPr/>
        </p:nvSpPr>
        <p:spPr>
          <a:xfrm>
            <a:off x="3610001" y="1712311"/>
            <a:ext cx="2885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Colonna MT" pitchFamily="82" charset="77"/>
                <a:cs typeface="Phosphate Inline" panose="02000506050000020004" pitchFamily="2" charset="77"/>
              </a:rPr>
              <a:t>HEADING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F690AF-8B16-8748-A109-99D6E76408F6}"/>
              </a:ext>
            </a:extLst>
          </p:cNvPr>
          <p:cNvSpPr txBox="1"/>
          <p:nvPr/>
        </p:nvSpPr>
        <p:spPr>
          <a:xfrm>
            <a:off x="3610001" y="2953187"/>
            <a:ext cx="2885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Colonna MT" pitchFamily="82" charset="77"/>
                <a:cs typeface="Phosphate Inline" panose="02000506050000020004" pitchFamily="2" charset="77"/>
              </a:rPr>
              <a:t>HEADING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0583FE-586D-BF4A-B464-2A5BE7763266}"/>
              </a:ext>
            </a:extLst>
          </p:cNvPr>
          <p:cNvSpPr txBox="1"/>
          <p:nvPr/>
        </p:nvSpPr>
        <p:spPr>
          <a:xfrm>
            <a:off x="3610001" y="4194063"/>
            <a:ext cx="2885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Colonna MT" pitchFamily="82" charset="77"/>
                <a:cs typeface="Phosphate Inline" panose="02000506050000020004" pitchFamily="2" charset="77"/>
              </a:rPr>
              <a:t>HEADING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D1084C-C25A-3640-B125-ABE9FDCB9258}"/>
              </a:ext>
            </a:extLst>
          </p:cNvPr>
          <p:cNvGrpSpPr>
            <a:grpSpLocks noChangeAspect="1"/>
          </p:cNvGrpSpPr>
          <p:nvPr/>
        </p:nvGrpSpPr>
        <p:grpSpPr>
          <a:xfrm>
            <a:off x="838213" y="7445054"/>
            <a:ext cx="2236353" cy="646332"/>
            <a:chOff x="3727728" y="5081406"/>
            <a:chExt cx="1490768" cy="43084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9F76C8-3888-FA46-AA4D-984D9F3ADB76}"/>
                </a:ext>
              </a:extLst>
            </p:cNvPr>
            <p:cNvSpPr/>
            <p:nvPr/>
          </p:nvSpPr>
          <p:spPr>
            <a:xfrm>
              <a:off x="3727728" y="5159299"/>
              <a:ext cx="275062" cy="27506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4380A1-5C96-BE44-AA56-B6642EC96D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70425" y="5081406"/>
              <a:ext cx="1148071" cy="43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  <a:latin typeface="Bradley Hand" pitchFamily="2" charset="77"/>
                </a:rPr>
                <a:t>Radio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E1A2B93-0A1E-1B4A-9308-B18B6CD823A4}"/>
              </a:ext>
            </a:extLst>
          </p:cNvPr>
          <p:cNvGrpSpPr>
            <a:grpSpLocks noChangeAspect="1"/>
          </p:cNvGrpSpPr>
          <p:nvPr/>
        </p:nvGrpSpPr>
        <p:grpSpPr>
          <a:xfrm>
            <a:off x="3912779" y="7670469"/>
            <a:ext cx="2107008" cy="646330"/>
            <a:chOff x="5233639" y="5047646"/>
            <a:chExt cx="1404548" cy="43084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1A9BA5E-E174-784E-B69C-303B029E075D}"/>
                </a:ext>
              </a:extLst>
            </p:cNvPr>
            <p:cNvSpPr/>
            <p:nvPr/>
          </p:nvSpPr>
          <p:spPr>
            <a:xfrm>
              <a:off x="5233639" y="5159299"/>
              <a:ext cx="256477" cy="27506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99C86B-0AC6-4049-A336-1057CF7D343D}"/>
                </a:ext>
              </a:extLst>
            </p:cNvPr>
            <p:cNvSpPr txBox="1"/>
            <p:nvPr/>
          </p:nvSpPr>
          <p:spPr>
            <a:xfrm>
              <a:off x="5490116" y="5047646"/>
              <a:ext cx="1148071" cy="430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  <a:latin typeface="Bradley Hand" pitchFamily="2" charset="77"/>
                </a:rPr>
                <a:t> Check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E848DC-819F-2545-9048-2206B44BD4A0}"/>
              </a:ext>
            </a:extLst>
          </p:cNvPr>
          <p:cNvGrpSpPr>
            <a:grpSpLocks noChangeAspect="1"/>
          </p:cNvGrpSpPr>
          <p:nvPr/>
        </p:nvGrpSpPr>
        <p:grpSpPr>
          <a:xfrm>
            <a:off x="838213" y="8466882"/>
            <a:ext cx="2236353" cy="646332"/>
            <a:chOff x="3727728" y="5081406"/>
            <a:chExt cx="1490768" cy="43084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6578752-054A-384E-9E95-98673903330C}"/>
                </a:ext>
              </a:extLst>
            </p:cNvPr>
            <p:cNvSpPr/>
            <p:nvPr/>
          </p:nvSpPr>
          <p:spPr>
            <a:xfrm>
              <a:off x="3727728" y="5159299"/>
              <a:ext cx="275062" cy="27506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3CBB16-7522-6747-88AF-B4E3C8C1C1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70425" y="5081406"/>
              <a:ext cx="1148071" cy="43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  <a:latin typeface="Bradley Hand" pitchFamily="2" charset="77"/>
                </a:rPr>
                <a:t>Radio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D7BC3B-C84F-2243-B65E-60B3CF022FD6}"/>
              </a:ext>
            </a:extLst>
          </p:cNvPr>
          <p:cNvGrpSpPr>
            <a:grpSpLocks noChangeAspect="1"/>
          </p:cNvGrpSpPr>
          <p:nvPr/>
        </p:nvGrpSpPr>
        <p:grpSpPr>
          <a:xfrm>
            <a:off x="3912779" y="8788234"/>
            <a:ext cx="2107008" cy="646330"/>
            <a:chOff x="5233639" y="5047646"/>
            <a:chExt cx="1404548" cy="43084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E8254DE-8E2E-3443-8358-9F5670091963}"/>
                </a:ext>
              </a:extLst>
            </p:cNvPr>
            <p:cNvSpPr/>
            <p:nvPr/>
          </p:nvSpPr>
          <p:spPr>
            <a:xfrm>
              <a:off x="5233639" y="5159299"/>
              <a:ext cx="256477" cy="27506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528C119-FE1A-5842-8922-CD602E472FA9}"/>
                </a:ext>
              </a:extLst>
            </p:cNvPr>
            <p:cNvSpPr txBox="1"/>
            <p:nvPr/>
          </p:nvSpPr>
          <p:spPr>
            <a:xfrm>
              <a:off x="5490116" y="5047646"/>
              <a:ext cx="1148071" cy="430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  <a:latin typeface="Bradley Hand" pitchFamily="2" charset="77"/>
                </a:rPr>
                <a:t> Check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EB93BB3-EEFC-CA48-A07F-8B7EE0FFF380}"/>
              </a:ext>
            </a:extLst>
          </p:cNvPr>
          <p:cNvSpPr txBox="1"/>
          <p:nvPr/>
        </p:nvSpPr>
        <p:spPr>
          <a:xfrm>
            <a:off x="944378" y="869277"/>
            <a:ext cx="1620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" pitchFamily="2" charset="77"/>
              </a:rPr>
              <a:t>label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BCD5E8-0209-984F-B148-E1F4F8887EA5}"/>
              </a:ext>
            </a:extLst>
          </p:cNvPr>
          <p:cNvSpPr txBox="1"/>
          <p:nvPr/>
        </p:nvSpPr>
        <p:spPr>
          <a:xfrm>
            <a:off x="944378" y="1710361"/>
            <a:ext cx="1620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" pitchFamily="2" charset="77"/>
              </a:rPr>
              <a:t>label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556C5B-3FEB-3541-8A4C-0FB7AEFD2ABB}"/>
              </a:ext>
            </a:extLst>
          </p:cNvPr>
          <p:cNvSpPr txBox="1"/>
          <p:nvPr/>
        </p:nvSpPr>
        <p:spPr>
          <a:xfrm>
            <a:off x="944378" y="2730551"/>
            <a:ext cx="1620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" pitchFamily="2" charset="77"/>
              </a:rPr>
              <a:t>label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D8345E-2F1C-EA4D-B52C-6908F89263BD}"/>
              </a:ext>
            </a:extLst>
          </p:cNvPr>
          <p:cNvSpPr txBox="1"/>
          <p:nvPr/>
        </p:nvSpPr>
        <p:spPr>
          <a:xfrm>
            <a:off x="944378" y="3571635"/>
            <a:ext cx="1620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" pitchFamily="2" charset="77"/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343758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A10B12AB-8157-D744-BFA6-08A0EA756117}"/>
              </a:ext>
            </a:extLst>
          </p:cNvPr>
          <p:cNvGrpSpPr/>
          <p:nvPr/>
        </p:nvGrpSpPr>
        <p:grpSpPr>
          <a:xfrm>
            <a:off x="233518" y="156881"/>
            <a:ext cx="3078065" cy="1438836"/>
            <a:chOff x="233518" y="156881"/>
            <a:chExt cx="3078065" cy="14388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DD2BFA-44EC-8E4F-85EC-4D2AE8E4CC5B}"/>
                </a:ext>
              </a:extLst>
            </p:cNvPr>
            <p:cNvSpPr/>
            <p:nvPr/>
          </p:nvSpPr>
          <p:spPr>
            <a:xfrm>
              <a:off x="233518" y="156881"/>
              <a:ext cx="3078065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31B5D88-EF10-DD47-A2EC-9F522E7AB320}"/>
                </a:ext>
              </a:extLst>
            </p:cNvPr>
            <p:cNvGrpSpPr/>
            <p:nvPr/>
          </p:nvGrpSpPr>
          <p:grpSpPr>
            <a:xfrm>
              <a:off x="390292" y="541762"/>
              <a:ext cx="405162" cy="669074"/>
              <a:chOff x="1661531" y="2966224"/>
              <a:chExt cx="765718" cy="1107688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F938865-B210-684D-9C2C-618EFF4B98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1531" y="2966224"/>
                <a:ext cx="538976" cy="63562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EE0F152-0AC2-4E45-920B-D37FB228A2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531" y="3546088"/>
                <a:ext cx="613318" cy="527824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72D32DE-5D9A-A042-8174-0A734E8EF843}"/>
                  </a:ext>
                </a:extLst>
              </p:cNvPr>
              <p:cNvGrpSpPr/>
              <p:nvPr/>
            </p:nvGrpSpPr>
            <p:grpSpPr>
              <a:xfrm>
                <a:off x="1813931" y="3118624"/>
                <a:ext cx="613318" cy="821474"/>
                <a:chOff x="1813931" y="3118624"/>
                <a:chExt cx="613318" cy="1107688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2DAAC758-48E7-A240-ABC3-E89FB7AB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13931" y="3118624"/>
                  <a:ext cx="538976" cy="635620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74B51E1-A8CC-F24B-9673-43649B67AF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13931" y="3698488"/>
                  <a:ext cx="613318" cy="527824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51AB050-E1C1-814F-BA35-DA8CE0E5F7A8}"/>
                </a:ext>
              </a:extLst>
            </p:cNvPr>
            <p:cNvGrpSpPr/>
            <p:nvPr/>
          </p:nvGrpSpPr>
          <p:grpSpPr>
            <a:xfrm rot="11243513">
              <a:off x="2758067" y="541762"/>
              <a:ext cx="405162" cy="669074"/>
              <a:chOff x="1661531" y="2966224"/>
              <a:chExt cx="765718" cy="1107688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2D72667-BDDA-6040-8B9D-8CE673799F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1531" y="2966224"/>
                <a:ext cx="538976" cy="63562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AA00F9B-BC2E-3047-B6DC-7F8B32E6D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531" y="3546088"/>
                <a:ext cx="613318" cy="527824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95FA87A-239A-8340-B5E4-02C1D74C0B0B}"/>
                  </a:ext>
                </a:extLst>
              </p:cNvPr>
              <p:cNvGrpSpPr/>
              <p:nvPr/>
            </p:nvGrpSpPr>
            <p:grpSpPr>
              <a:xfrm>
                <a:off x="1813931" y="3118624"/>
                <a:ext cx="613318" cy="821474"/>
                <a:chOff x="1813931" y="3118624"/>
                <a:chExt cx="613318" cy="1107688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2C4546A-B441-184D-A7D1-3D1515805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13931" y="3118624"/>
                  <a:ext cx="538976" cy="635620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EB55C1E-FA8D-124A-81DC-771522C9AA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13931" y="3698488"/>
                  <a:ext cx="613318" cy="527824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68F881-65DE-E046-82CA-DE29A703A94D}"/>
                </a:ext>
              </a:extLst>
            </p:cNvPr>
            <p:cNvSpPr/>
            <p:nvPr/>
          </p:nvSpPr>
          <p:spPr>
            <a:xfrm>
              <a:off x="1390185" y="1234120"/>
              <a:ext cx="156065" cy="15606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A8D3ECD-6D3D-8544-B470-E9946BC7DBDD}"/>
                </a:ext>
              </a:extLst>
            </p:cNvPr>
            <p:cNvSpPr/>
            <p:nvPr/>
          </p:nvSpPr>
          <p:spPr>
            <a:xfrm>
              <a:off x="1694517" y="1234120"/>
              <a:ext cx="156065" cy="15606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B029602-8D99-FB42-B4A7-32374FB77064}"/>
                </a:ext>
              </a:extLst>
            </p:cNvPr>
            <p:cNvSpPr/>
            <p:nvPr/>
          </p:nvSpPr>
          <p:spPr>
            <a:xfrm>
              <a:off x="1998849" y="1234119"/>
              <a:ext cx="156065" cy="15606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8AD982A-9C77-1B4D-A107-616F3A83C783}"/>
              </a:ext>
            </a:extLst>
          </p:cNvPr>
          <p:cNvGrpSpPr/>
          <p:nvPr/>
        </p:nvGrpSpPr>
        <p:grpSpPr>
          <a:xfrm>
            <a:off x="3518359" y="155445"/>
            <a:ext cx="3078065" cy="1438836"/>
            <a:chOff x="233518" y="156881"/>
            <a:chExt cx="3078065" cy="143883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55A70F3-B469-814C-A505-C3324C6ED31D}"/>
                </a:ext>
              </a:extLst>
            </p:cNvPr>
            <p:cNvSpPr/>
            <p:nvPr/>
          </p:nvSpPr>
          <p:spPr>
            <a:xfrm>
              <a:off x="233518" y="156881"/>
              <a:ext cx="3078065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2603F4D-E99E-2449-92CE-CC131209D939}"/>
                </a:ext>
              </a:extLst>
            </p:cNvPr>
            <p:cNvGrpSpPr/>
            <p:nvPr/>
          </p:nvGrpSpPr>
          <p:grpSpPr>
            <a:xfrm>
              <a:off x="390292" y="541762"/>
              <a:ext cx="405162" cy="669074"/>
              <a:chOff x="1661531" y="2966224"/>
              <a:chExt cx="765718" cy="1107688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DB174F-5870-1D4C-9F4A-50360AF53B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1531" y="2966224"/>
                <a:ext cx="538976" cy="63562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DFED870-C13E-9D45-8609-677F32DEA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531" y="3546088"/>
                <a:ext cx="613318" cy="527824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153EF23-7137-A04B-8376-AAFDFD1ACB04}"/>
                  </a:ext>
                </a:extLst>
              </p:cNvPr>
              <p:cNvGrpSpPr/>
              <p:nvPr/>
            </p:nvGrpSpPr>
            <p:grpSpPr>
              <a:xfrm>
                <a:off x="1813931" y="3118624"/>
                <a:ext cx="613318" cy="821474"/>
                <a:chOff x="1813931" y="3118624"/>
                <a:chExt cx="613318" cy="110768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46E4284-6BB4-7646-B70D-C1D61255B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13931" y="3118624"/>
                  <a:ext cx="538976" cy="635620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D0FA7E49-3F1B-124F-A60E-0842EEEDA8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13931" y="3698488"/>
                  <a:ext cx="613318" cy="527824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5A541C8-63EE-AD40-90DF-0EE58729241A}"/>
                </a:ext>
              </a:extLst>
            </p:cNvPr>
            <p:cNvGrpSpPr/>
            <p:nvPr/>
          </p:nvGrpSpPr>
          <p:grpSpPr>
            <a:xfrm rot="11243513">
              <a:off x="2758067" y="541762"/>
              <a:ext cx="405162" cy="669074"/>
              <a:chOff x="1661531" y="2966224"/>
              <a:chExt cx="765718" cy="1107688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6C4CAC8-07DE-1C4E-BE74-73594F6316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1531" y="2966224"/>
                <a:ext cx="538976" cy="63562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B005EBD-CB53-A642-B218-B001B5332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531" y="3546088"/>
                <a:ext cx="613318" cy="527824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C11D052-DD23-0442-8FB5-A8A9ED4286F0}"/>
                  </a:ext>
                </a:extLst>
              </p:cNvPr>
              <p:cNvGrpSpPr/>
              <p:nvPr/>
            </p:nvGrpSpPr>
            <p:grpSpPr>
              <a:xfrm>
                <a:off x="1813931" y="3118624"/>
                <a:ext cx="613318" cy="821474"/>
                <a:chOff x="1813931" y="3118624"/>
                <a:chExt cx="613318" cy="1107688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C2BFB1A6-C449-8F4B-9E86-8B9D7F328B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13931" y="3118624"/>
                  <a:ext cx="538976" cy="635620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C04A10AF-5192-1440-BCF6-5C1CBAFF41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13931" y="3698488"/>
                  <a:ext cx="613318" cy="527824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4FFBA15-8CA3-DC41-91FA-4BBF10628124}"/>
                </a:ext>
              </a:extLst>
            </p:cNvPr>
            <p:cNvSpPr/>
            <p:nvPr/>
          </p:nvSpPr>
          <p:spPr>
            <a:xfrm>
              <a:off x="1390185" y="1234120"/>
              <a:ext cx="156065" cy="15606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DE972AF-72F0-9145-B67C-064DD72079BC}"/>
                </a:ext>
              </a:extLst>
            </p:cNvPr>
            <p:cNvSpPr/>
            <p:nvPr/>
          </p:nvSpPr>
          <p:spPr>
            <a:xfrm>
              <a:off x="1694517" y="1234120"/>
              <a:ext cx="156065" cy="15606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1377990-1BBC-854D-A47E-7A1D90283FCA}"/>
                </a:ext>
              </a:extLst>
            </p:cNvPr>
            <p:cNvSpPr/>
            <p:nvPr/>
          </p:nvSpPr>
          <p:spPr>
            <a:xfrm>
              <a:off x="1998849" y="1234119"/>
              <a:ext cx="156065" cy="15606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4457296-A4D9-EB40-855E-E899DA12F4C8}"/>
              </a:ext>
            </a:extLst>
          </p:cNvPr>
          <p:cNvGrpSpPr/>
          <p:nvPr/>
        </p:nvGrpSpPr>
        <p:grpSpPr>
          <a:xfrm>
            <a:off x="231916" y="1810485"/>
            <a:ext cx="6364508" cy="1438836"/>
            <a:chOff x="231916" y="1810485"/>
            <a:chExt cx="6364508" cy="143883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C478A3D-AFCA-4F44-B01D-05B4DA6804FB}"/>
                </a:ext>
              </a:extLst>
            </p:cNvPr>
            <p:cNvSpPr/>
            <p:nvPr/>
          </p:nvSpPr>
          <p:spPr>
            <a:xfrm>
              <a:off x="231916" y="1810485"/>
              <a:ext cx="6364508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851B0D1-DA7D-6D47-8585-152A6881CBD1}"/>
                </a:ext>
              </a:extLst>
            </p:cNvPr>
            <p:cNvGrpSpPr/>
            <p:nvPr/>
          </p:nvGrpSpPr>
          <p:grpSpPr>
            <a:xfrm>
              <a:off x="390292" y="2115366"/>
              <a:ext cx="405162" cy="669074"/>
              <a:chOff x="1661531" y="2966224"/>
              <a:chExt cx="765718" cy="1107688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5C1165B-B032-EB41-BC5D-7F62BDAAEF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1531" y="2966224"/>
                <a:ext cx="538976" cy="63562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DDFF172-217F-344F-AB1E-BD4EC878E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531" y="3546088"/>
                <a:ext cx="613318" cy="527824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172FDFEC-823A-D04A-B2AA-4E7D790153F6}"/>
                  </a:ext>
                </a:extLst>
              </p:cNvPr>
              <p:cNvGrpSpPr/>
              <p:nvPr/>
            </p:nvGrpSpPr>
            <p:grpSpPr>
              <a:xfrm>
                <a:off x="1813931" y="3118624"/>
                <a:ext cx="613318" cy="821474"/>
                <a:chOff x="1813931" y="3118624"/>
                <a:chExt cx="613318" cy="1107688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CD08C16-D1EE-8F46-8B50-1A4FA47C6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13931" y="3118624"/>
                  <a:ext cx="538976" cy="635620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568ECB4-1647-0846-BEEC-EB9DF1ECA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13931" y="3698488"/>
                  <a:ext cx="613318" cy="527824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BC86FD9-FB1A-9E4B-B731-6141821487A8}"/>
                </a:ext>
              </a:extLst>
            </p:cNvPr>
            <p:cNvGrpSpPr/>
            <p:nvPr/>
          </p:nvGrpSpPr>
          <p:grpSpPr>
            <a:xfrm rot="11243513">
              <a:off x="6020353" y="2138649"/>
              <a:ext cx="405162" cy="669074"/>
              <a:chOff x="1661531" y="2966224"/>
              <a:chExt cx="765718" cy="1107688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6F8ACE6-7900-2F46-9F7C-42FD1A2670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1531" y="2966224"/>
                <a:ext cx="538976" cy="63562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83DEF77-8C46-3846-89FA-8DCA4C2FA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531" y="3546088"/>
                <a:ext cx="613318" cy="527824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4BB0844E-93FB-A846-8B54-E675FDBD9D98}"/>
                  </a:ext>
                </a:extLst>
              </p:cNvPr>
              <p:cNvGrpSpPr/>
              <p:nvPr/>
            </p:nvGrpSpPr>
            <p:grpSpPr>
              <a:xfrm>
                <a:off x="1813931" y="3118624"/>
                <a:ext cx="613318" cy="821474"/>
                <a:chOff x="1813931" y="3118624"/>
                <a:chExt cx="613318" cy="1107688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65F42D1D-E8C9-F644-87DD-6656D886E5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13931" y="3118624"/>
                  <a:ext cx="538976" cy="635620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63949612-FDEF-7B49-ABE7-86B7F54AD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13931" y="3698488"/>
                  <a:ext cx="613318" cy="527824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14A1DE0-35E9-984C-BD8E-AC44ADBD285B}"/>
                </a:ext>
              </a:extLst>
            </p:cNvPr>
            <p:cNvSpPr/>
            <p:nvPr/>
          </p:nvSpPr>
          <p:spPr>
            <a:xfrm>
              <a:off x="2991043" y="2908760"/>
              <a:ext cx="156065" cy="15606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A59433D-B60D-0048-AD4D-045F3F8AEF03}"/>
                </a:ext>
              </a:extLst>
            </p:cNvPr>
            <p:cNvSpPr/>
            <p:nvPr/>
          </p:nvSpPr>
          <p:spPr>
            <a:xfrm>
              <a:off x="3295375" y="2908760"/>
              <a:ext cx="156065" cy="15606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F3B69EC-B62C-584A-93A2-7BE9CF7ADA38}"/>
                </a:ext>
              </a:extLst>
            </p:cNvPr>
            <p:cNvSpPr/>
            <p:nvPr/>
          </p:nvSpPr>
          <p:spPr>
            <a:xfrm>
              <a:off x="3599707" y="2908759"/>
              <a:ext cx="156065" cy="15606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23D70F5-DB02-D640-AA98-A66E532EEA25}"/>
              </a:ext>
            </a:extLst>
          </p:cNvPr>
          <p:cNvGrpSpPr/>
          <p:nvPr/>
        </p:nvGrpSpPr>
        <p:grpSpPr>
          <a:xfrm>
            <a:off x="231916" y="3464089"/>
            <a:ext cx="6364508" cy="1438836"/>
            <a:chOff x="231916" y="1810485"/>
            <a:chExt cx="6364508" cy="143883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A720BCA-6E36-7743-A3C7-4DDC95D6A186}"/>
                </a:ext>
              </a:extLst>
            </p:cNvPr>
            <p:cNvSpPr/>
            <p:nvPr/>
          </p:nvSpPr>
          <p:spPr>
            <a:xfrm>
              <a:off x="231916" y="1810485"/>
              <a:ext cx="6364508" cy="1438836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0D86AE5-51FC-DC46-8493-EED7BB86E984}"/>
                </a:ext>
              </a:extLst>
            </p:cNvPr>
            <p:cNvGrpSpPr/>
            <p:nvPr/>
          </p:nvGrpSpPr>
          <p:grpSpPr>
            <a:xfrm>
              <a:off x="390292" y="2115366"/>
              <a:ext cx="405162" cy="669074"/>
              <a:chOff x="1661531" y="2966224"/>
              <a:chExt cx="765718" cy="1107688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8C6980C-8398-D849-ACCA-A7A0A2EE14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1531" y="2966224"/>
                <a:ext cx="538976" cy="63562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03895CD7-9D41-5E41-AF6C-A4D33A5AA2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531" y="3546088"/>
                <a:ext cx="613318" cy="527824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06C5443D-3773-7A4B-AEFA-EC3E078E8CE0}"/>
                  </a:ext>
                </a:extLst>
              </p:cNvPr>
              <p:cNvGrpSpPr/>
              <p:nvPr/>
            </p:nvGrpSpPr>
            <p:grpSpPr>
              <a:xfrm>
                <a:off x="1813931" y="3118624"/>
                <a:ext cx="613318" cy="821474"/>
                <a:chOff x="1813931" y="3118624"/>
                <a:chExt cx="613318" cy="1107688"/>
              </a:xfrm>
            </p:grpSpPr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A20B2241-45F6-604D-AE9D-130AEED2F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13931" y="3118624"/>
                  <a:ext cx="538976" cy="635620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961C99AC-B113-0746-97BA-5DB29A69D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13931" y="3698488"/>
                  <a:ext cx="613318" cy="527824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86C392C-BFE5-2844-86EA-C382D1F05070}"/>
                </a:ext>
              </a:extLst>
            </p:cNvPr>
            <p:cNvGrpSpPr/>
            <p:nvPr/>
          </p:nvGrpSpPr>
          <p:grpSpPr>
            <a:xfrm rot="11243513">
              <a:off x="6020353" y="2138649"/>
              <a:ext cx="405162" cy="669074"/>
              <a:chOff x="1661531" y="2966224"/>
              <a:chExt cx="765718" cy="1107688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5A67103-4F88-774C-A3BF-8E3578B9B6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1531" y="2966224"/>
                <a:ext cx="538976" cy="63562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1FF2E3E-3DA4-2E47-B38A-7188F3D5C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531" y="3546088"/>
                <a:ext cx="613318" cy="527824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1178C54F-B5F4-944A-8CE1-B93985446036}"/>
                  </a:ext>
                </a:extLst>
              </p:cNvPr>
              <p:cNvGrpSpPr/>
              <p:nvPr/>
            </p:nvGrpSpPr>
            <p:grpSpPr>
              <a:xfrm>
                <a:off x="1813931" y="3118624"/>
                <a:ext cx="613318" cy="821474"/>
                <a:chOff x="1813931" y="3118624"/>
                <a:chExt cx="613318" cy="1107688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5CEB5693-C50A-5742-B0C9-3AB932DCB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13931" y="3118624"/>
                  <a:ext cx="538976" cy="635620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31012FF6-841E-304D-ABD3-AA84E3F5D4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13931" y="3698488"/>
                  <a:ext cx="613318" cy="527824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C30D311-83C4-6B4B-B4EB-C8D9DFFF8C65}"/>
                </a:ext>
              </a:extLst>
            </p:cNvPr>
            <p:cNvSpPr/>
            <p:nvPr/>
          </p:nvSpPr>
          <p:spPr>
            <a:xfrm>
              <a:off x="2991043" y="2908760"/>
              <a:ext cx="156065" cy="15606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0BD9410-94F3-3846-9353-EE38577F09BE}"/>
                </a:ext>
              </a:extLst>
            </p:cNvPr>
            <p:cNvSpPr/>
            <p:nvPr/>
          </p:nvSpPr>
          <p:spPr>
            <a:xfrm>
              <a:off x="3295375" y="2908760"/>
              <a:ext cx="156065" cy="15606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275CF64-3279-3446-BA73-E52739345898}"/>
                </a:ext>
              </a:extLst>
            </p:cNvPr>
            <p:cNvSpPr/>
            <p:nvPr/>
          </p:nvSpPr>
          <p:spPr>
            <a:xfrm>
              <a:off x="3599707" y="2908759"/>
              <a:ext cx="156065" cy="15606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ABB7ABF-5B3E-314F-893B-1404AA739F39}"/>
              </a:ext>
            </a:extLst>
          </p:cNvPr>
          <p:cNvSpPr txBox="1"/>
          <p:nvPr/>
        </p:nvSpPr>
        <p:spPr>
          <a:xfrm>
            <a:off x="77733" y="4960791"/>
            <a:ext cx="207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lonna MT" pitchFamily="82" charset="77"/>
                <a:cs typeface="Phosphate Inline" panose="02000506050000020004" pitchFamily="2" charset="77"/>
              </a:rPr>
              <a:t>HEADING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24CD6DE-D2F7-F342-8A00-C8D7D0A104FB}"/>
              </a:ext>
            </a:extLst>
          </p:cNvPr>
          <p:cNvSpPr txBox="1"/>
          <p:nvPr/>
        </p:nvSpPr>
        <p:spPr>
          <a:xfrm>
            <a:off x="2003113" y="5438506"/>
            <a:ext cx="207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lonna MT" pitchFamily="82" charset="77"/>
                <a:cs typeface="Phosphate Inline" panose="02000506050000020004" pitchFamily="2" charset="77"/>
              </a:rPr>
              <a:t>HEADING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A051976-4B44-D84C-B0E7-48EC1D1EC967}"/>
              </a:ext>
            </a:extLst>
          </p:cNvPr>
          <p:cNvSpPr txBox="1"/>
          <p:nvPr/>
        </p:nvSpPr>
        <p:spPr>
          <a:xfrm>
            <a:off x="66554" y="5438506"/>
            <a:ext cx="207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lonna MT" pitchFamily="82" charset="77"/>
                <a:cs typeface="Phosphate Inline" panose="02000506050000020004" pitchFamily="2" charset="77"/>
              </a:rPr>
              <a:t>HEADING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E8351-C771-9A47-95A7-D8870D956E08}"/>
              </a:ext>
            </a:extLst>
          </p:cNvPr>
          <p:cNvSpPr txBox="1"/>
          <p:nvPr/>
        </p:nvSpPr>
        <p:spPr>
          <a:xfrm>
            <a:off x="2003114" y="4957624"/>
            <a:ext cx="207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lonna MT" pitchFamily="82" charset="77"/>
                <a:cs typeface="Phosphate Inline" panose="02000506050000020004" pitchFamily="2" charset="77"/>
              </a:rPr>
              <a:t>HEADING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A62811-76C0-1242-A468-E7C6723F0EB3}"/>
              </a:ext>
            </a:extLst>
          </p:cNvPr>
          <p:cNvSpPr txBox="1"/>
          <p:nvPr/>
        </p:nvSpPr>
        <p:spPr>
          <a:xfrm>
            <a:off x="2003113" y="5845123"/>
            <a:ext cx="207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lonna MT" pitchFamily="82" charset="77"/>
                <a:cs typeface="Phosphate Inline" panose="02000506050000020004" pitchFamily="2" charset="77"/>
              </a:rPr>
              <a:t>HEADING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B1A3B78-995D-134D-8791-5BA84C376223}"/>
              </a:ext>
            </a:extLst>
          </p:cNvPr>
          <p:cNvSpPr txBox="1"/>
          <p:nvPr/>
        </p:nvSpPr>
        <p:spPr>
          <a:xfrm>
            <a:off x="66554" y="5845123"/>
            <a:ext cx="207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lonna MT" pitchFamily="82" charset="77"/>
                <a:cs typeface="Phosphate Inline" panose="02000506050000020004" pitchFamily="2" charset="77"/>
              </a:rPr>
              <a:t>HEADING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FF2F97E-12B4-7C45-8D88-0FAB1650EC23}"/>
              </a:ext>
            </a:extLst>
          </p:cNvPr>
          <p:cNvSpPr txBox="1"/>
          <p:nvPr/>
        </p:nvSpPr>
        <p:spPr>
          <a:xfrm>
            <a:off x="101443" y="6429898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" pitchFamily="2" charset="77"/>
              </a:rPr>
              <a:t>label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4710963-124D-7F4A-9D52-72B6D7CAA190}"/>
              </a:ext>
            </a:extLst>
          </p:cNvPr>
          <p:cNvSpPr txBox="1"/>
          <p:nvPr/>
        </p:nvSpPr>
        <p:spPr>
          <a:xfrm>
            <a:off x="97662" y="6836515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" pitchFamily="2" charset="77"/>
              </a:rPr>
              <a:t>label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50A034C-6EA8-6341-A6AA-AC06AC16A222}"/>
              </a:ext>
            </a:extLst>
          </p:cNvPr>
          <p:cNvSpPr txBox="1"/>
          <p:nvPr/>
        </p:nvSpPr>
        <p:spPr>
          <a:xfrm>
            <a:off x="97662" y="7257036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" pitchFamily="2" charset="77"/>
              </a:rPr>
              <a:t>label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95D7FD3-B0E5-1C43-A6D8-4E20E40A856A}"/>
              </a:ext>
            </a:extLst>
          </p:cNvPr>
          <p:cNvSpPr txBox="1"/>
          <p:nvPr/>
        </p:nvSpPr>
        <p:spPr>
          <a:xfrm>
            <a:off x="93881" y="7663653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" pitchFamily="2" charset="77"/>
              </a:rPr>
              <a:t>label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7183793-1E8A-8A41-8303-1F6E95A31B48}"/>
              </a:ext>
            </a:extLst>
          </p:cNvPr>
          <p:cNvSpPr txBox="1"/>
          <p:nvPr/>
        </p:nvSpPr>
        <p:spPr>
          <a:xfrm>
            <a:off x="997554" y="6429898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" pitchFamily="2" charset="77"/>
              </a:rPr>
              <a:t>label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8869DD3-0A60-804C-9F33-88EFECBADCC6}"/>
              </a:ext>
            </a:extLst>
          </p:cNvPr>
          <p:cNvSpPr txBox="1"/>
          <p:nvPr/>
        </p:nvSpPr>
        <p:spPr>
          <a:xfrm>
            <a:off x="993773" y="6836515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" pitchFamily="2" charset="77"/>
              </a:rPr>
              <a:t>label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B0358C6-8DD4-5046-988E-F71BB4134685}"/>
              </a:ext>
            </a:extLst>
          </p:cNvPr>
          <p:cNvSpPr txBox="1"/>
          <p:nvPr/>
        </p:nvSpPr>
        <p:spPr>
          <a:xfrm>
            <a:off x="993773" y="7257036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" pitchFamily="2" charset="77"/>
              </a:rPr>
              <a:t>label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9F27F4E-A51A-9649-B4E4-14AC2EBE44B6}"/>
              </a:ext>
            </a:extLst>
          </p:cNvPr>
          <p:cNvSpPr txBox="1"/>
          <p:nvPr/>
        </p:nvSpPr>
        <p:spPr>
          <a:xfrm>
            <a:off x="989992" y="7663653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" pitchFamily="2" charset="77"/>
              </a:rPr>
              <a:t>label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B06B727-AF26-0B48-96B8-C880CFD7736C}"/>
              </a:ext>
            </a:extLst>
          </p:cNvPr>
          <p:cNvSpPr txBox="1"/>
          <p:nvPr/>
        </p:nvSpPr>
        <p:spPr>
          <a:xfrm>
            <a:off x="2141844" y="6429898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" pitchFamily="2" charset="77"/>
              </a:rPr>
              <a:t>label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5AEE897-D51E-B049-955D-CD00F124EB82}"/>
              </a:ext>
            </a:extLst>
          </p:cNvPr>
          <p:cNvSpPr txBox="1"/>
          <p:nvPr/>
        </p:nvSpPr>
        <p:spPr>
          <a:xfrm>
            <a:off x="2138063" y="6836515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" pitchFamily="2" charset="77"/>
              </a:rPr>
              <a:t>label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ED229D7-63ED-114C-91A2-42CA1A34E3A9}"/>
              </a:ext>
            </a:extLst>
          </p:cNvPr>
          <p:cNvSpPr txBox="1"/>
          <p:nvPr/>
        </p:nvSpPr>
        <p:spPr>
          <a:xfrm>
            <a:off x="2138063" y="7257036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" pitchFamily="2" charset="77"/>
              </a:rPr>
              <a:t>label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AA46268-0546-5243-9619-AE35E8121AFD}"/>
              </a:ext>
            </a:extLst>
          </p:cNvPr>
          <p:cNvSpPr txBox="1"/>
          <p:nvPr/>
        </p:nvSpPr>
        <p:spPr>
          <a:xfrm>
            <a:off x="2134282" y="7663653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" pitchFamily="2" charset="77"/>
              </a:rPr>
              <a:t>label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B3A0865-E29F-C74B-ACEE-E0F3CA75F879}"/>
              </a:ext>
            </a:extLst>
          </p:cNvPr>
          <p:cNvSpPr txBox="1"/>
          <p:nvPr/>
        </p:nvSpPr>
        <p:spPr>
          <a:xfrm>
            <a:off x="3037955" y="6429898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" pitchFamily="2" charset="77"/>
              </a:rPr>
              <a:t>label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E966FA2-6A21-2249-821E-FDAAB51F2765}"/>
              </a:ext>
            </a:extLst>
          </p:cNvPr>
          <p:cNvSpPr txBox="1"/>
          <p:nvPr/>
        </p:nvSpPr>
        <p:spPr>
          <a:xfrm>
            <a:off x="3034174" y="6836515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" pitchFamily="2" charset="77"/>
              </a:rPr>
              <a:t>label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74D75F-0B21-FC43-A1A2-44D88C4E224B}"/>
              </a:ext>
            </a:extLst>
          </p:cNvPr>
          <p:cNvSpPr txBox="1"/>
          <p:nvPr/>
        </p:nvSpPr>
        <p:spPr>
          <a:xfrm>
            <a:off x="3034174" y="7257036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" pitchFamily="2" charset="77"/>
              </a:rPr>
              <a:t>label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94184BE-3318-9F40-976C-EA4C573B6A8B}"/>
              </a:ext>
            </a:extLst>
          </p:cNvPr>
          <p:cNvSpPr txBox="1"/>
          <p:nvPr/>
        </p:nvSpPr>
        <p:spPr>
          <a:xfrm>
            <a:off x="3030393" y="7663653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" pitchFamily="2" charset="77"/>
              </a:rPr>
              <a:t>label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4A63CD5-AC4B-8747-B3EE-F6F25D74ED43}"/>
              </a:ext>
            </a:extLst>
          </p:cNvPr>
          <p:cNvSpPr txBox="1"/>
          <p:nvPr/>
        </p:nvSpPr>
        <p:spPr>
          <a:xfrm>
            <a:off x="101443" y="8202628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link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C5A0E4C-EC10-3342-B9CF-D3EED081128B}"/>
              </a:ext>
            </a:extLst>
          </p:cNvPr>
          <p:cNvSpPr txBox="1"/>
          <p:nvPr/>
        </p:nvSpPr>
        <p:spPr>
          <a:xfrm>
            <a:off x="796744" y="8202627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link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0AA9E21-2AD0-1A4B-9583-B2D92E1F315E}"/>
              </a:ext>
            </a:extLst>
          </p:cNvPr>
          <p:cNvSpPr txBox="1"/>
          <p:nvPr/>
        </p:nvSpPr>
        <p:spPr>
          <a:xfrm>
            <a:off x="1463679" y="8202626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link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716ED66-0CB8-8940-A485-9FED07BB5C2A}"/>
              </a:ext>
            </a:extLst>
          </p:cNvPr>
          <p:cNvSpPr txBox="1"/>
          <p:nvPr/>
        </p:nvSpPr>
        <p:spPr>
          <a:xfrm>
            <a:off x="2187935" y="8202626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link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ADFF744-A584-FF43-922B-095051C5BBB9}"/>
              </a:ext>
            </a:extLst>
          </p:cNvPr>
          <p:cNvSpPr txBox="1"/>
          <p:nvPr/>
        </p:nvSpPr>
        <p:spPr>
          <a:xfrm>
            <a:off x="2912191" y="8202626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link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16D7328-3298-D643-A7F2-1D608ABF3E7C}"/>
              </a:ext>
            </a:extLst>
          </p:cNvPr>
          <p:cNvSpPr txBox="1"/>
          <p:nvPr/>
        </p:nvSpPr>
        <p:spPr>
          <a:xfrm>
            <a:off x="101443" y="8741601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link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35998AD-FB15-7042-9636-497AF548175E}"/>
              </a:ext>
            </a:extLst>
          </p:cNvPr>
          <p:cNvSpPr txBox="1"/>
          <p:nvPr/>
        </p:nvSpPr>
        <p:spPr>
          <a:xfrm>
            <a:off x="796744" y="8741600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link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23EBA56-2FF4-0547-847B-63EE05D0AE33}"/>
              </a:ext>
            </a:extLst>
          </p:cNvPr>
          <p:cNvSpPr txBox="1"/>
          <p:nvPr/>
        </p:nvSpPr>
        <p:spPr>
          <a:xfrm>
            <a:off x="1463679" y="8741599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link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8C45836-ECEB-4E40-AFC1-CAAD62C0BE3C}"/>
              </a:ext>
            </a:extLst>
          </p:cNvPr>
          <p:cNvSpPr txBox="1"/>
          <p:nvPr/>
        </p:nvSpPr>
        <p:spPr>
          <a:xfrm>
            <a:off x="2187935" y="8741599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link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2F09C-A22C-B042-8ED4-D311B676AC6A}"/>
              </a:ext>
            </a:extLst>
          </p:cNvPr>
          <p:cNvSpPr txBox="1"/>
          <p:nvPr/>
        </p:nvSpPr>
        <p:spPr>
          <a:xfrm>
            <a:off x="2912191" y="8741599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link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D347D22-1F49-6047-8547-CC6F7195A185}"/>
              </a:ext>
            </a:extLst>
          </p:cNvPr>
          <p:cNvSpPr txBox="1"/>
          <p:nvPr/>
        </p:nvSpPr>
        <p:spPr>
          <a:xfrm>
            <a:off x="100379" y="9280573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link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FE581F4-0687-C945-AABE-DEA12F14EC74}"/>
              </a:ext>
            </a:extLst>
          </p:cNvPr>
          <p:cNvSpPr txBox="1"/>
          <p:nvPr/>
        </p:nvSpPr>
        <p:spPr>
          <a:xfrm>
            <a:off x="795680" y="9280572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link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DC91095-E133-7B4E-9232-C355FD8B72BF}"/>
              </a:ext>
            </a:extLst>
          </p:cNvPr>
          <p:cNvSpPr txBox="1"/>
          <p:nvPr/>
        </p:nvSpPr>
        <p:spPr>
          <a:xfrm>
            <a:off x="1462615" y="9280571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link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E0F4B20-A581-844B-9A35-E87BE5BD151E}"/>
              </a:ext>
            </a:extLst>
          </p:cNvPr>
          <p:cNvSpPr txBox="1"/>
          <p:nvPr/>
        </p:nvSpPr>
        <p:spPr>
          <a:xfrm>
            <a:off x="2186871" y="9280571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link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4E4D181-7AE5-0944-9B0D-477E53E9EB3A}"/>
              </a:ext>
            </a:extLst>
          </p:cNvPr>
          <p:cNvSpPr txBox="1"/>
          <p:nvPr/>
        </p:nvSpPr>
        <p:spPr>
          <a:xfrm>
            <a:off x="2911127" y="9280571"/>
            <a:ext cx="114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link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CBC003F-3DA1-DC47-A599-C626AAF59875}"/>
              </a:ext>
            </a:extLst>
          </p:cNvPr>
          <p:cNvGrpSpPr/>
          <p:nvPr/>
        </p:nvGrpSpPr>
        <p:grpSpPr>
          <a:xfrm>
            <a:off x="4156161" y="5097966"/>
            <a:ext cx="1301365" cy="276057"/>
            <a:chOff x="690382" y="6162907"/>
            <a:chExt cx="1301365" cy="276057"/>
          </a:xfrm>
        </p:grpSpPr>
        <p:sp>
          <p:nvSpPr>
            <p:cNvPr id="219" name="7-Point Star 218">
              <a:extLst>
                <a:ext uri="{FF2B5EF4-FFF2-40B4-BE49-F238E27FC236}">
                  <a16:creationId xmlns:a16="http://schemas.microsoft.com/office/drawing/2014/main" id="{A0E7E590-E6FA-9D40-9CED-36B75204B2CA}"/>
                </a:ext>
              </a:extLst>
            </p:cNvPr>
            <p:cNvSpPr/>
            <p:nvPr/>
          </p:nvSpPr>
          <p:spPr>
            <a:xfrm>
              <a:off x="690382" y="6162907"/>
              <a:ext cx="276057" cy="276057"/>
            </a:xfrm>
            <a:prstGeom prst="star7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7-Point Star 219">
              <a:extLst>
                <a:ext uri="{FF2B5EF4-FFF2-40B4-BE49-F238E27FC236}">
                  <a16:creationId xmlns:a16="http://schemas.microsoft.com/office/drawing/2014/main" id="{903C63EB-414B-0C42-8FC7-38110F68CBA1}"/>
                </a:ext>
              </a:extLst>
            </p:cNvPr>
            <p:cNvSpPr/>
            <p:nvPr/>
          </p:nvSpPr>
          <p:spPr>
            <a:xfrm>
              <a:off x="1202344" y="6162907"/>
              <a:ext cx="276057" cy="276057"/>
            </a:xfrm>
            <a:prstGeom prst="star7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7-Point Star 220">
              <a:extLst>
                <a:ext uri="{FF2B5EF4-FFF2-40B4-BE49-F238E27FC236}">
                  <a16:creationId xmlns:a16="http://schemas.microsoft.com/office/drawing/2014/main" id="{0B5F989C-CE23-EE4C-BC39-3955FD3467A4}"/>
                </a:ext>
              </a:extLst>
            </p:cNvPr>
            <p:cNvSpPr/>
            <p:nvPr/>
          </p:nvSpPr>
          <p:spPr>
            <a:xfrm>
              <a:off x="1715690" y="6162907"/>
              <a:ext cx="276057" cy="276057"/>
            </a:xfrm>
            <a:prstGeom prst="star7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BBB3E57D-9C1D-D340-8B73-8B8E880C9ABA}"/>
              </a:ext>
            </a:extLst>
          </p:cNvPr>
          <p:cNvGrpSpPr/>
          <p:nvPr/>
        </p:nvGrpSpPr>
        <p:grpSpPr>
          <a:xfrm>
            <a:off x="4155468" y="5675588"/>
            <a:ext cx="1301365" cy="276057"/>
            <a:chOff x="690382" y="6162907"/>
            <a:chExt cx="1301365" cy="276057"/>
          </a:xfrm>
        </p:grpSpPr>
        <p:sp>
          <p:nvSpPr>
            <p:cNvPr id="223" name="7-Point Star 222">
              <a:extLst>
                <a:ext uri="{FF2B5EF4-FFF2-40B4-BE49-F238E27FC236}">
                  <a16:creationId xmlns:a16="http://schemas.microsoft.com/office/drawing/2014/main" id="{FB69B484-5B10-5C4F-81C7-047D8C3FEB6E}"/>
                </a:ext>
              </a:extLst>
            </p:cNvPr>
            <p:cNvSpPr/>
            <p:nvPr/>
          </p:nvSpPr>
          <p:spPr>
            <a:xfrm>
              <a:off x="690382" y="6162907"/>
              <a:ext cx="276057" cy="276057"/>
            </a:xfrm>
            <a:prstGeom prst="star7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7-Point Star 223">
              <a:extLst>
                <a:ext uri="{FF2B5EF4-FFF2-40B4-BE49-F238E27FC236}">
                  <a16:creationId xmlns:a16="http://schemas.microsoft.com/office/drawing/2014/main" id="{9E785E4C-E075-404D-BD3D-C244F2990886}"/>
                </a:ext>
              </a:extLst>
            </p:cNvPr>
            <p:cNvSpPr/>
            <p:nvPr/>
          </p:nvSpPr>
          <p:spPr>
            <a:xfrm>
              <a:off x="1202344" y="6162907"/>
              <a:ext cx="276057" cy="276057"/>
            </a:xfrm>
            <a:prstGeom prst="star7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7-Point Star 224">
              <a:extLst>
                <a:ext uri="{FF2B5EF4-FFF2-40B4-BE49-F238E27FC236}">
                  <a16:creationId xmlns:a16="http://schemas.microsoft.com/office/drawing/2014/main" id="{E96D114E-991C-CE4D-8ABA-E3F24DC062C7}"/>
                </a:ext>
              </a:extLst>
            </p:cNvPr>
            <p:cNvSpPr/>
            <p:nvPr/>
          </p:nvSpPr>
          <p:spPr>
            <a:xfrm>
              <a:off x="1715690" y="6162907"/>
              <a:ext cx="276057" cy="276057"/>
            </a:xfrm>
            <a:prstGeom prst="star7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7E6031D-94AC-2643-88E1-FB678121B517}"/>
              </a:ext>
            </a:extLst>
          </p:cNvPr>
          <p:cNvGrpSpPr/>
          <p:nvPr/>
        </p:nvGrpSpPr>
        <p:grpSpPr>
          <a:xfrm>
            <a:off x="4138390" y="6256051"/>
            <a:ext cx="1301365" cy="276057"/>
            <a:chOff x="690382" y="6162907"/>
            <a:chExt cx="1301365" cy="276057"/>
          </a:xfrm>
        </p:grpSpPr>
        <p:sp>
          <p:nvSpPr>
            <p:cNvPr id="227" name="7-Point Star 226">
              <a:extLst>
                <a:ext uri="{FF2B5EF4-FFF2-40B4-BE49-F238E27FC236}">
                  <a16:creationId xmlns:a16="http://schemas.microsoft.com/office/drawing/2014/main" id="{699E096B-7F8D-AC48-9B43-58FD0D0E60FC}"/>
                </a:ext>
              </a:extLst>
            </p:cNvPr>
            <p:cNvSpPr/>
            <p:nvPr/>
          </p:nvSpPr>
          <p:spPr>
            <a:xfrm>
              <a:off x="690382" y="6162907"/>
              <a:ext cx="276057" cy="276057"/>
            </a:xfrm>
            <a:prstGeom prst="star7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7-Point Star 227">
              <a:extLst>
                <a:ext uri="{FF2B5EF4-FFF2-40B4-BE49-F238E27FC236}">
                  <a16:creationId xmlns:a16="http://schemas.microsoft.com/office/drawing/2014/main" id="{F60E1150-F3D7-AA49-830A-053727D0CC2B}"/>
                </a:ext>
              </a:extLst>
            </p:cNvPr>
            <p:cNvSpPr/>
            <p:nvPr/>
          </p:nvSpPr>
          <p:spPr>
            <a:xfrm>
              <a:off x="1202344" y="6162907"/>
              <a:ext cx="276057" cy="276057"/>
            </a:xfrm>
            <a:prstGeom prst="star7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7-Point Star 228">
              <a:extLst>
                <a:ext uri="{FF2B5EF4-FFF2-40B4-BE49-F238E27FC236}">
                  <a16:creationId xmlns:a16="http://schemas.microsoft.com/office/drawing/2014/main" id="{1A064B7C-D422-C947-81A0-949D78E9AE4D}"/>
                </a:ext>
              </a:extLst>
            </p:cNvPr>
            <p:cNvSpPr/>
            <p:nvPr/>
          </p:nvSpPr>
          <p:spPr>
            <a:xfrm>
              <a:off x="1715690" y="6162907"/>
              <a:ext cx="276057" cy="276057"/>
            </a:xfrm>
            <a:prstGeom prst="star7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3A990B85-71BE-7A42-AD38-49E7DF3DE101}"/>
              </a:ext>
            </a:extLst>
          </p:cNvPr>
          <p:cNvGrpSpPr/>
          <p:nvPr/>
        </p:nvGrpSpPr>
        <p:grpSpPr>
          <a:xfrm>
            <a:off x="4137697" y="6833677"/>
            <a:ext cx="1301365" cy="276057"/>
            <a:chOff x="690382" y="6162907"/>
            <a:chExt cx="1301365" cy="276057"/>
          </a:xfrm>
        </p:grpSpPr>
        <p:sp>
          <p:nvSpPr>
            <p:cNvPr id="231" name="7-Point Star 230">
              <a:extLst>
                <a:ext uri="{FF2B5EF4-FFF2-40B4-BE49-F238E27FC236}">
                  <a16:creationId xmlns:a16="http://schemas.microsoft.com/office/drawing/2014/main" id="{148E4AE1-25DC-ED45-A76A-36E43F3CECFE}"/>
                </a:ext>
              </a:extLst>
            </p:cNvPr>
            <p:cNvSpPr/>
            <p:nvPr/>
          </p:nvSpPr>
          <p:spPr>
            <a:xfrm>
              <a:off x="690382" y="6162907"/>
              <a:ext cx="276057" cy="276057"/>
            </a:xfrm>
            <a:prstGeom prst="star7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7-Point Star 231">
              <a:extLst>
                <a:ext uri="{FF2B5EF4-FFF2-40B4-BE49-F238E27FC236}">
                  <a16:creationId xmlns:a16="http://schemas.microsoft.com/office/drawing/2014/main" id="{6BD1BEB2-4097-2D42-862E-69399E495AC4}"/>
                </a:ext>
              </a:extLst>
            </p:cNvPr>
            <p:cNvSpPr/>
            <p:nvPr/>
          </p:nvSpPr>
          <p:spPr>
            <a:xfrm>
              <a:off x="1202344" y="6162907"/>
              <a:ext cx="276057" cy="276057"/>
            </a:xfrm>
            <a:prstGeom prst="star7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7-Point Star 232">
              <a:extLst>
                <a:ext uri="{FF2B5EF4-FFF2-40B4-BE49-F238E27FC236}">
                  <a16:creationId xmlns:a16="http://schemas.microsoft.com/office/drawing/2014/main" id="{4CF2B085-C1A1-724F-9AF6-10C9164FBE58}"/>
                </a:ext>
              </a:extLst>
            </p:cNvPr>
            <p:cNvSpPr/>
            <p:nvPr/>
          </p:nvSpPr>
          <p:spPr>
            <a:xfrm>
              <a:off x="1715690" y="6162907"/>
              <a:ext cx="276057" cy="276057"/>
            </a:xfrm>
            <a:prstGeom prst="star7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12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1287405-5D3C-1349-B10B-E8A59179A190}"/>
              </a:ext>
            </a:extLst>
          </p:cNvPr>
          <p:cNvGrpSpPr/>
          <p:nvPr/>
        </p:nvGrpSpPr>
        <p:grpSpPr>
          <a:xfrm>
            <a:off x="178420" y="215590"/>
            <a:ext cx="1390185" cy="483219"/>
            <a:chOff x="4259766" y="5129561"/>
            <a:chExt cx="1390185" cy="48321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D05B9AE-6FEB-1B44-A9E7-10C457F719D4}"/>
                </a:ext>
              </a:extLst>
            </p:cNvPr>
            <p:cNvCxnSpPr/>
            <p:nvPr/>
          </p:nvCxnSpPr>
          <p:spPr>
            <a:xfrm>
              <a:off x="4259766" y="5129561"/>
              <a:ext cx="139018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C3F835B-9358-7E4B-9F90-875F9491616E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5296829"/>
              <a:ext cx="1248936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1C52442-9711-9E43-A5C7-006F986F9D7D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5438506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A26118-964E-0940-A5F7-33BCC323ECB4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5612780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CDF069-F8C6-F349-9206-92CD2DA50ADB}"/>
              </a:ext>
            </a:extLst>
          </p:cNvPr>
          <p:cNvGrpSpPr/>
          <p:nvPr/>
        </p:nvGrpSpPr>
        <p:grpSpPr>
          <a:xfrm>
            <a:off x="1852714" y="215590"/>
            <a:ext cx="1390185" cy="483219"/>
            <a:chOff x="4259766" y="6092283"/>
            <a:chExt cx="1390185" cy="4832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84140D-32C5-0F4A-8E9D-DA3227A47D13}"/>
                </a:ext>
              </a:extLst>
            </p:cNvPr>
            <p:cNvCxnSpPr/>
            <p:nvPr/>
          </p:nvCxnSpPr>
          <p:spPr>
            <a:xfrm>
              <a:off x="4259766" y="6092283"/>
              <a:ext cx="139018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465BA0-40D3-BE47-87C6-F1F221045804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6259551"/>
              <a:ext cx="1248936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BFD3E4F-08DC-224B-8050-BEC8FB5C1430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6401228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BA483B-31F6-CD4C-9932-6FE50EF22B30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6575502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A2B9B9-FD0D-2A4E-976D-C4115FF38044}"/>
              </a:ext>
            </a:extLst>
          </p:cNvPr>
          <p:cNvGrpSpPr/>
          <p:nvPr/>
        </p:nvGrpSpPr>
        <p:grpSpPr>
          <a:xfrm>
            <a:off x="3668257" y="215590"/>
            <a:ext cx="1390185" cy="483219"/>
            <a:chOff x="4259766" y="6988097"/>
            <a:chExt cx="1390185" cy="48321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35C2B4-4F85-BF45-BB5B-2567F4B6E9B1}"/>
                </a:ext>
              </a:extLst>
            </p:cNvPr>
            <p:cNvCxnSpPr/>
            <p:nvPr/>
          </p:nvCxnSpPr>
          <p:spPr>
            <a:xfrm>
              <a:off x="4259766" y="6988097"/>
              <a:ext cx="139018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16E09B-DD1D-154B-AA0A-AA634973644F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7155365"/>
              <a:ext cx="1248936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F683E5-A82B-B045-95F8-7FC40E1F7AF3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7297042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D8AC-3DA2-DB44-8F92-1957464113CB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7471316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18B5D4-E69D-B540-BBDC-04BA528828F5}"/>
              </a:ext>
            </a:extLst>
          </p:cNvPr>
          <p:cNvGrpSpPr/>
          <p:nvPr/>
        </p:nvGrpSpPr>
        <p:grpSpPr>
          <a:xfrm>
            <a:off x="5315415" y="215590"/>
            <a:ext cx="1390185" cy="483219"/>
            <a:chOff x="4259766" y="7824438"/>
            <a:chExt cx="1390185" cy="48321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5237DD6-2BA8-C742-BAFE-11CE36F6424C}"/>
                </a:ext>
              </a:extLst>
            </p:cNvPr>
            <p:cNvCxnSpPr/>
            <p:nvPr/>
          </p:nvCxnSpPr>
          <p:spPr>
            <a:xfrm>
              <a:off x="4259766" y="7824438"/>
              <a:ext cx="139018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A18455-BF32-1D46-B37B-EBE86CF70664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7991706"/>
              <a:ext cx="1248936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C32E44-C000-5548-A289-D9E0FC424A04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8133383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760122-3E02-C846-8433-221DB132BB1E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8307657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EF4D0B4-0BAC-4B4C-815A-7AA6E99ED1C3}"/>
              </a:ext>
            </a:extLst>
          </p:cNvPr>
          <p:cNvGrpSpPr/>
          <p:nvPr/>
        </p:nvGrpSpPr>
        <p:grpSpPr>
          <a:xfrm>
            <a:off x="178420" y="1096536"/>
            <a:ext cx="1390185" cy="483219"/>
            <a:chOff x="4259766" y="5129561"/>
            <a:chExt cx="1390185" cy="483219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08F7E4E-7425-3B45-A507-9D56BDE17477}"/>
                </a:ext>
              </a:extLst>
            </p:cNvPr>
            <p:cNvCxnSpPr/>
            <p:nvPr/>
          </p:nvCxnSpPr>
          <p:spPr>
            <a:xfrm>
              <a:off x="4259766" y="5129561"/>
              <a:ext cx="139018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C86EE-3251-B743-A6EA-21432E4584F8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5296829"/>
              <a:ext cx="1248936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CDF79AA-B3D9-DC4A-8927-D539A418709C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5438506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2FA1965-886C-0A4B-B331-F66C686F73B5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5612780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FA7061A-3A8B-4A49-80E6-1DE3DB3E44AF}"/>
              </a:ext>
            </a:extLst>
          </p:cNvPr>
          <p:cNvGrpSpPr/>
          <p:nvPr/>
        </p:nvGrpSpPr>
        <p:grpSpPr>
          <a:xfrm>
            <a:off x="1852714" y="1096536"/>
            <a:ext cx="1390185" cy="483219"/>
            <a:chOff x="4259766" y="6092283"/>
            <a:chExt cx="1390185" cy="483219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ACFFC37-AA5F-2941-A495-1791EAF495C7}"/>
                </a:ext>
              </a:extLst>
            </p:cNvPr>
            <p:cNvCxnSpPr/>
            <p:nvPr/>
          </p:nvCxnSpPr>
          <p:spPr>
            <a:xfrm>
              <a:off x="4259766" y="6092283"/>
              <a:ext cx="139018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BB87175-442B-9D49-A5E4-2059CC7861C9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6259551"/>
              <a:ext cx="1248936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5937698-0650-CB49-AC98-3D08841ECFEF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6401228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9A0A1D0-CDC4-8D4E-8726-DA419E7357A0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6575502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BCB7364-203A-DD4B-AD60-935F3165C125}"/>
              </a:ext>
            </a:extLst>
          </p:cNvPr>
          <p:cNvGrpSpPr/>
          <p:nvPr/>
        </p:nvGrpSpPr>
        <p:grpSpPr>
          <a:xfrm>
            <a:off x="3668257" y="1096536"/>
            <a:ext cx="1390185" cy="483219"/>
            <a:chOff x="4259766" y="6988097"/>
            <a:chExt cx="1390185" cy="483219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CD4E953-DC72-1D46-8DE6-93971D33A9B0}"/>
                </a:ext>
              </a:extLst>
            </p:cNvPr>
            <p:cNvCxnSpPr/>
            <p:nvPr/>
          </p:nvCxnSpPr>
          <p:spPr>
            <a:xfrm>
              <a:off x="4259766" y="6988097"/>
              <a:ext cx="139018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B1478EA-147E-F048-A7F3-9DF4E2EB1E86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7155365"/>
              <a:ext cx="1248936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63FB9BD-7E64-874D-B165-F703C2155E35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7297042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1787B7D-1059-D146-8E34-85FE38B1E875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7471316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52A66A-7F2D-E745-A2A8-E5FDEF863448}"/>
              </a:ext>
            </a:extLst>
          </p:cNvPr>
          <p:cNvGrpSpPr/>
          <p:nvPr/>
        </p:nvGrpSpPr>
        <p:grpSpPr>
          <a:xfrm>
            <a:off x="5315415" y="1096536"/>
            <a:ext cx="1390185" cy="483219"/>
            <a:chOff x="4259766" y="7824438"/>
            <a:chExt cx="1390185" cy="48321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E7F867A-B005-F749-A765-010520368339}"/>
                </a:ext>
              </a:extLst>
            </p:cNvPr>
            <p:cNvCxnSpPr/>
            <p:nvPr/>
          </p:nvCxnSpPr>
          <p:spPr>
            <a:xfrm>
              <a:off x="4259766" y="7824438"/>
              <a:ext cx="139018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E060E80-E94D-9D43-A665-E16A4D208292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7991706"/>
              <a:ext cx="1248936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4E03944-0E30-564F-8F54-D5B8691ABC15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8133383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E4051D-DA07-EA47-8FFE-56F5A96B3AB0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8307657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2B3E806-6934-8244-AF69-EC6772C7BBAD}"/>
              </a:ext>
            </a:extLst>
          </p:cNvPr>
          <p:cNvGrpSpPr/>
          <p:nvPr/>
        </p:nvGrpSpPr>
        <p:grpSpPr>
          <a:xfrm>
            <a:off x="178420" y="1977482"/>
            <a:ext cx="1390185" cy="483219"/>
            <a:chOff x="4259766" y="5129561"/>
            <a:chExt cx="1390185" cy="483219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5D96841-120D-7A41-84AA-F1FFCA81CC2F}"/>
                </a:ext>
              </a:extLst>
            </p:cNvPr>
            <p:cNvCxnSpPr/>
            <p:nvPr/>
          </p:nvCxnSpPr>
          <p:spPr>
            <a:xfrm>
              <a:off x="4259766" y="5129561"/>
              <a:ext cx="139018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598B592-0367-AD4A-B0E6-8D7A379A9CE3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5296829"/>
              <a:ext cx="1248936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77A46A0-A816-184B-9E5E-17D21F12FD09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5438506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6B0B347-5885-814D-8053-0D1DAA8D511D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5612780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9B77EF1-3B21-3144-A2E0-299DFAEE5C16}"/>
              </a:ext>
            </a:extLst>
          </p:cNvPr>
          <p:cNvGrpSpPr/>
          <p:nvPr/>
        </p:nvGrpSpPr>
        <p:grpSpPr>
          <a:xfrm>
            <a:off x="1852714" y="1977482"/>
            <a:ext cx="1390185" cy="483219"/>
            <a:chOff x="4259766" y="6092283"/>
            <a:chExt cx="1390185" cy="483219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ACC90CD-5115-8C4F-A6AE-1F4CBD8B39EC}"/>
                </a:ext>
              </a:extLst>
            </p:cNvPr>
            <p:cNvCxnSpPr/>
            <p:nvPr/>
          </p:nvCxnSpPr>
          <p:spPr>
            <a:xfrm>
              <a:off x="4259766" y="6092283"/>
              <a:ext cx="139018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D317482-A808-684C-8BFF-FF75BBD77763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6259551"/>
              <a:ext cx="1248936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ABA2246-136C-0C4D-9035-DD254EC08A34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6401228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CDD90EF-2993-EC48-AB4B-BA2950561941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6575502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9132E45-3DE3-F642-9FAB-C41ED1A816C0}"/>
              </a:ext>
            </a:extLst>
          </p:cNvPr>
          <p:cNvGrpSpPr/>
          <p:nvPr/>
        </p:nvGrpSpPr>
        <p:grpSpPr>
          <a:xfrm>
            <a:off x="3668257" y="1977482"/>
            <a:ext cx="1390185" cy="483219"/>
            <a:chOff x="4259766" y="6988097"/>
            <a:chExt cx="1390185" cy="483219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9521125-2C85-C942-8A12-B1703B67D943}"/>
                </a:ext>
              </a:extLst>
            </p:cNvPr>
            <p:cNvCxnSpPr/>
            <p:nvPr/>
          </p:nvCxnSpPr>
          <p:spPr>
            <a:xfrm>
              <a:off x="4259766" y="6988097"/>
              <a:ext cx="139018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09F5004-4563-0549-8D1F-BEEF02BB4256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7155365"/>
              <a:ext cx="1248936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3417495-BC2C-E64D-AB34-F6AAD26F9FEA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7297042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ECAA15A-C24C-7C45-A7C4-D218340050A0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7471316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293106B-C875-484E-9A53-874C7542A255}"/>
              </a:ext>
            </a:extLst>
          </p:cNvPr>
          <p:cNvGrpSpPr/>
          <p:nvPr/>
        </p:nvGrpSpPr>
        <p:grpSpPr>
          <a:xfrm>
            <a:off x="5315415" y="1977482"/>
            <a:ext cx="1390185" cy="483219"/>
            <a:chOff x="4259766" y="7824438"/>
            <a:chExt cx="1390185" cy="483219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95A37AC-D3A5-8149-AD67-9216AB147777}"/>
                </a:ext>
              </a:extLst>
            </p:cNvPr>
            <p:cNvCxnSpPr/>
            <p:nvPr/>
          </p:nvCxnSpPr>
          <p:spPr>
            <a:xfrm>
              <a:off x="4259766" y="7824438"/>
              <a:ext cx="139018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71F27B5-351A-244D-A136-B85A091CDBA8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7991706"/>
              <a:ext cx="1248936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706336A-96EB-0D46-AF66-60988B837728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8133383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42116F-7F62-674D-ACD0-6DB7E256006A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66" y="8307657"/>
              <a:ext cx="10239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C3A8BB9-C3D8-2B4E-8BCC-4DFC725F5D37}"/>
              </a:ext>
            </a:extLst>
          </p:cNvPr>
          <p:cNvGrpSpPr/>
          <p:nvPr/>
        </p:nvGrpSpPr>
        <p:grpSpPr>
          <a:xfrm>
            <a:off x="178420" y="2938999"/>
            <a:ext cx="1974426" cy="446048"/>
            <a:chOff x="178420" y="3013341"/>
            <a:chExt cx="1974426" cy="44604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49E4D94-6501-8F48-AEB9-8D86568B6803}"/>
                </a:ext>
              </a:extLst>
            </p:cNvPr>
            <p:cNvSpPr/>
            <p:nvPr/>
          </p:nvSpPr>
          <p:spPr>
            <a:xfrm>
              <a:off x="178420" y="3013341"/>
              <a:ext cx="1974426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AFB6F00-541A-AB40-8FCF-61AF45A4DC3B}"/>
                </a:ext>
              </a:extLst>
            </p:cNvPr>
            <p:cNvCxnSpPr>
              <a:cxnSpLocks/>
            </p:cNvCxnSpPr>
            <p:nvPr/>
          </p:nvCxnSpPr>
          <p:spPr>
            <a:xfrm>
              <a:off x="384983" y="3106348"/>
              <a:ext cx="0" cy="22294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50D3ADC-15E5-4C46-89C7-1F2CC2703563}"/>
              </a:ext>
            </a:extLst>
          </p:cNvPr>
          <p:cNvGrpSpPr/>
          <p:nvPr/>
        </p:nvGrpSpPr>
        <p:grpSpPr>
          <a:xfrm>
            <a:off x="2426094" y="2920454"/>
            <a:ext cx="1974426" cy="446048"/>
            <a:chOff x="178420" y="3013341"/>
            <a:chExt cx="1974426" cy="446048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D27F32A-43E9-E541-9C92-785E9AB6AB01}"/>
                </a:ext>
              </a:extLst>
            </p:cNvPr>
            <p:cNvSpPr/>
            <p:nvPr/>
          </p:nvSpPr>
          <p:spPr>
            <a:xfrm>
              <a:off x="178420" y="3013341"/>
              <a:ext cx="1974426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305F328-1E31-914B-95D6-A88DC0D5361C}"/>
                </a:ext>
              </a:extLst>
            </p:cNvPr>
            <p:cNvCxnSpPr>
              <a:cxnSpLocks/>
            </p:cNvCxnSpPr>
            <p:nvPr/>
          </p:nvCxnSpPr>
          <p:spPr>
            <a:xfrm>
              <a:off x="384983" y="3106348"/>
              <a:ext cx="0" cy="22294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CEBFCF0-C5A3-7C47-83EC-4DAED4A0D366}"/>
              </a:ext>
            </a:extLst>
          </p:cNvPr>
          <p:cNvGrpSpPr/>
          <p:nvPr/>
        </p:nvGrpSpPr>
        <p:grpSpPr>
          <a:xfrm>
            <a:off x="4673768" y="2896477"/>
            <a:ext cx="1974426" cy="446048"/>
            <a:chOff x="178420" y="3013341"/>
            <a:chExt cx="1974426" cy="44604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7430879-C674-6142-93FB-9D6E416AF829}"/>
                </a:ext>
              </a:extLst>
            </p:cNvPr>
            <p:cNvSpPr/>
            <p:nvPr/>
          </p:nvSpPr>
          <p:spPr>
            <a:xfrm>
              <a:off x="178420" y="3013341"/>
              <a:ext cx="1974426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2D98999-85EA-D949-9C9B-C5C4C918F7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983" y="3106348"/>
              <a:ext cx="0" cy="22294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0CD72F2-37FD-1249-8224-38218B8E121D}"/>
              </a:ext>
            </a:extLst>
          </p:cNvPr>
          <p:cNvGrpSpPr/>
          <p:nvPr/>
        </p:nvGrpSpPr>
        <p:grpSpPr>
          <a:xfrm>
            <a:off x="178420" y="3596921"/>
            <a:ext cx="1974426" cy="446048"/>
            <a:chOff x="178420" y="3013341"/>
            <a:chExt cx="1974426" cy="44604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A778EF4-ED3E-0E4F-92EA-DF4DF96B35FE}"/>
                </a:ext>
              </a:extLst>
            </p:cNvPr>
            <p:cNvSpPr/>
            <p:nvPr/>
          </p:nvSpPr>
          <p:spPr>
            <a:xfrm>
              <a:off x="178420" y="3013341"/>
              <a:ext cx="1974426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2C99C8C-133A-C146-87BB-0F4A9DBBBF8A}"/>
                </a:ext>
              </a:extLst>
            </p:cNvPr>
            <p:cNvCxnSpPr>
              <a:cxnSpLocks/>
            </p:cNvCxnSpPr>
            <p:nvPr/>
          </p:nvCxnSpPr>
          <p:spPr>
            <a:xfrm>
              <a:off x="384983" y="3106348"/>
              <a:ext cx="0" cy="22294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A7445B8-7274-834B-949F-3F6B29100553}"/>
              </a:ext>
            </a:extLst>
          </p:cNvPr>
          <p:cNvGrpSpPr/>
          <p:nvPr/>
        </p:nvGrpSpPr>
        <p:grpSpPr>
          <a:xfrm>
            <a:off x="2426094" y="3578376"/>
            <a:ext cx="1974426" cy="446048"/>
            <a:chOff x="178420" y="3013341"/>
            <a:chExt cx="1974426" cy="446048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D0E54D1-6E7F-7C46-BC71-256450002501}"/>
                </a:ext>
              </a:extLst>
            </p:cNvPr>
            <p:cNvSpPr/>
            <p:nvPr/>
          </p:nvSpPr>
          <p:spPr>
            <a:xfrm>
              <a:off x="178420" y="3013341"/>
              <a:ext cx="1974426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9B8F178-6BD0-3346-9DD7-0880A0CC9A98}"/>
                </a:ext>
              </a:extLst>
            </p:cNvPr>
            <p:cNvCxnSpPr>
              <a:cxnSpLocks/>
            </p:cNvCxnSpPr>
            <p:nvPr/>
          </p:nvCxnSpPr>
          <p:spPr>
            <a:xfrm>
              <a:off x="384983" y="3106348"/>
              <a:ext cx="0" cy="22294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6F6DB38-2678-B044-AA91-4CF59F7C8284}"/>
              </a:ext>
            </a:extLst>
          </p:cNvPr>
          <p:cNvGrpSpPr/>
          <p:nvPr/>
        </p:nvGrpSpPr>
        <p:grpSpPr>
          <a:xfrm>
            <a:off x="4673768" y="3554399"/>
            <a:ext cx="1974426" cy="446048"/>
            <a:chOff x="178420" y="3013341"/>
            <a:chExt cx="1974426" cy="44604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E52A1DA-99D2-5F49-9EE9-05CF3E03A7E7}"/>
                </a:ext>
              </a:extLst>
            </p:cNvPr>
            <p:cNvSpPr/>
            <p:nvPr/>
          </p:nvSpPr>
          <p:spPr>
            <a:xfrm>
              <a:off x="178420" y="3013341"/>
              <a:ext cx="1974426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BBCF0C2-F726-A648-B084-675A6101D88B}"/>
                </a:ext>
              </a:extLst>
            </p:cNvPr>
            <p:cNvCxnSpPr>
              <a:cxnSpLocks/>
            </p:cNvCxnSpPr>
            <p:nvPr/>
          </p:nvCxnSpPr>
          <p:spPr>
            <a:xfrm>
              <a:off x="384983" y="3106348"/>
              <a:ext cx="0" cy="22294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C107589-04AE-2A49-8788-21EE92FD898B}"/>
              </a:ext>
            </a:extLst>
          </p:cNvPr>
          <p:cNvGrpSpPr/>
          <p:nvPr/>
        </p:nvGrpSpPr>
        <p:grpSpPr>
          <a:xfrm>
            <a:off x="194899" y="4281452"/>
            <a:ext cx="1974426" cy="446048"/>
            <a:chOff x="178420" y="3013341"/>
            <a:chExt cx="1974426" cy="44604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B18A997-BC47-9A40-95D3-1DDEA699BC47}"/>
                </a:ext>
              </a:extLst>
            </p:cNvPr>
            <p:cNvSpPr/>
            <p:nvPr/>
          </p:nvSpPr>
          <p:spPr>
            <a:xfrm>
              <a:off x="178420" y="3013341"/>
              <a:ext cx="1974426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9F592AF-5659-FB43-BA5C-A2A3C709A56C}"/>
                </a:ext>
              </a:extLst>
            </p:cNvPr>
            <p:cNvCxnSpPr>
              <a:cxnSpLocks/>
            </p:cNvCxnSpPr>
            <p:nvPr/>
          </p:nvCxnSpPr>
          <p:spPr>
            <a:xfrm>
              <a:off x="384983" y="3106348"/>
              <a:ext cx="0" cy="22294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B09A409-5B93-BD4B-B4E5-27D6D3E1190E}"/>
              </a:ext>
            </a:extLst>
          </p:cNvPr>
          <p:cNvGrpSpPr/>
          <p:nvPr/>
        </p:nvGrpSpPr>
        <p:grpSpPr>
          <a:xfrm>
            <a:off x="2442573" y="4262907"/>
            <a:ext cx="1974426" cy="446048"/>
            <a:chOff x="178420" y="3013341"/>
            <a:chExt cx="1974426" cy="44604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72E9F84-0C15-3F43-AA66-47ABE117C0A4}"/>
                </a:ext>
              </a:extLst>
            </p:cNvPr>
            <p:cNvSpPr/>
            <p:nvPr/>
          </p:nvSpPr>
          <p:spPr>
            <a:xfrm>
              <a:off x="178420" y="3013341"/>
              <a:ext cx="1974426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FBD1218-1A19-8548-B301-0BBA406021C3}"/>
                </a:ext>
              </a:extLst>
            </p:cNvPr>
            <p:cNvCxnSpPr>
              <a:cxnSpLocks/>
            </p:cNvCxnSpPr>
            <p:nvPr/>
          </p:nvCxnSpPr>
          <p:spPr>
            <a:xfrm>
              <a:off x="384983" y="3106348"/>
              <a:ext cx="0" cy="22294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F5009E7-C12D-B34C-909E-E08CB382D786}"/>
              </a:ext>
            </a:extLst>
          </p:cNvPr>
          <p:cNvGrpSpPr/>
          <p:nvPr/>
        </p:nvGrpSpPr>
        <p:grpSpPr>
          <a:xfrm>
            <a:off x="4690247" y="4238930"/>
            <a:ext cx="1974426" cy="446048"/>
            <a:chOff x="178420" y="3013341"/>
            <a:chExt cx="1974426" cy="446048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0BF3329-1C8D-4748-BC47-21AEF778C715}"/>
                </a:ext>
              </a:extLst>
            </p:cNvPr>
            <p:cNvSpPr/>
            <p:nvPr/>
          </p:nvSpPr>
          <p:spPr>
            <a:xfrm>
              <a:off x="178420" y="3013341"/>
              <a:ext cx="1974426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A8E09DA-45B2-C24C-A1C9-66F61226F3AA}"/>
                </a:ext>
              </a:extLst>
            </p:cNvPr>
            <p:cNvCxnSpPr>
              <a:cxnSpLocks/>
            </p:cNvCxnSpPr>
            <p:nvPr/>
          </p:nvCxnSpPr>
          <p:spPr>
            <a:xfrm>
              <a:off x="384983" y="3106348"/>
              <a:ext cx="0" cy="22294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307ACC1-8C11-F24F-B1EB-318D7A001442}"/>
              </a:ext>
            </a:extLst>
          </p:cNvPr>
          <p:cNvGrpSpPr/>
          <p:nvPr/>
        </p:nvGrpSpPr>
        <p:grpSpPr>
          <a:xfrm>
            <a:off x="194899" y="5043738"/>
            <a:ext cx="1974426" cy="446048"/>
            <a:chOff x="194899" y="5043738"/>
            <a:chExt cx="1974426" cy="44604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863A354-9A6D-0E45-B8BF-DF2107D91C2E}"/>
                </a:ext>
              </a:extLst>
            </p:cNvPr>
            <p:cNvSpPr/>
            <p:nvPr/>
          </p:nvSpPr>
          <p:spPr>
            <a:xfrm>
              <a:off x="194899" y="5043738"/>
              <a:ext cx="1974426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7722EC1-5AA6-3B49-8FD1-971C59334BB9}"/>
                </a:ext>
              </a:extLst>
            </p:cNvPr>
            <p:cNvSpPr/>
            <p:nvPr/>
          </p:nvSpPr>
          <p:spPr>
            <a:xfrm>
              <a:off x="1839457" y="5138299"/>
              <a:ext cx="178419" cy="17841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E5BC2DA-B58A-E040-A8D7-AA3E26FC7B6B}"/>
                </a:ext>
              </a:extLst>
            </p:cNvPr>
            <p:cNvCxnSpPr>
              <a:stCxn id="119" idx="5"/>
            </p:cNvCxnSpPr>
            <p:nvPr/>
          </p:nvCxnSpPr>
          <p:spPr>
            <a:xfrm>
              <a:off x="1991747" y="5290589"/>
              <a:ext cx="97248" cy="9916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74E1364-4BAB-A340-9E42-B3DE4D343D1C}"/>
                </a:ext>
              </a:extLst>
            </p:cNvPr>
            <p:cNvCxnSpPr>
              <a:cxnSpLocks/>
            </p:cNvCxnSpPr>
            <p:nvPr/>
          </p:nvCxnSpPr>
          <p:spPr>
            <a:xfrm>
              <a:off x="1671090" y="5043738"/>
              <a:ext cx="97248" cy="44604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9D9ED5C-A94A-3E46-8B44-2913C41DEF62}"/>
              </a:ext>
            </a:extLst>
          </p:cNvPr>
          <p:cNvGrpSpPr/>
          <p:nvPr/>
        </p:nvGrpSpPr>
        <p:grpSpPr>
          <a:xfrm>
            <a:off x="2442573" y="5038610"/>
            <a:ext cx="1974426" cy="446048"/>
            <a:chOff x="194899" y="5043738"/>
            <a:chExt cx="1974426" cy="446048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719848E-ADDE-954B-A433-B33CCE0E5335}"/>
                </a:ext>
              </a:extLst>
            </p:cNvPr>
            <p:cNvSpPr/>
            <p:nvPr/>
          </p:nvSpPr>
          <p:spPr>
            <a:xfrm>
              <a:off x="194899" y="5043738"/>
              <a:ext cx="1974426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6A9771A-0C71-B544-925D-0D4494859310}"/>
                </a:ext>
              </a:extLst>
            </p:cNvPr>
            <p:cNvSpPr/>
            <p:nvPr/>
          </p:nvSpPr>
          <p:spPr>
            <a:xfrm>
              <a:off x="1839457" y="5138299"/>
              <a:ext cx="178419" cy="17841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658B512-477C-0949-9129-B303FE3DD5A6}"/>
                </a:ext>
              </a:extLst>
            </p:cNvPr>
            <p:cNvCxnSpPr>
              <a:stCxn id="127" idx="5"/>
            </p:cNvCxnSpPr>
            <p:nvPr/>
          </p:nvCxnSpPr>
          <p:spPr>
            <a:xfrm>
              <a:off x="1991747" y="5290589"/>
              <a:ext cx="97248" cy="9916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898B3E7-68E6-1B4D-B810-39A3AD5E8108}"/>
                </a:ext>
              </a:extLst>
            </p:cNvPr>
            <p:cNvCxnSpPr>
              <a:cxnSpLocks/>
            </p:cNvCxnSpPr>
            <p:nvPr/>
          </p:nvCxnSpPr>
          <p:spPr>
            <a:xfrm>
              <a:off x="1671090" y="5043738"/>
              <a:ext cx="97248" cy="44604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B6C395E-5732-504A-BEA1-F8BA0CC638A4}"/>
              </a:ext>
            </a:extLst>
          </p:cNvPr>
          <p:cNvGrpSpPr/>
          <p:nvPr/>
        </p:nvGrpSpPr>
        <p:grpSpPr>
          <a:xfrm>
            <a:off x="4690247" y="5038610"/>
            <a:ext cx="1974426" cy="446048"/>
            <a:chOff x="194899" y="5043738"/>
            <a:chExt cx="1974426" cy="44604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F04AA0C-35AB-7843-A270-61EF70D480C1}"/>
                </a:ext>
              </a:extLst>
            </p:cNvPr>
            <p:cNvSpPr/>
            <p:nvPr/>
          </p:nvSpPr>
          <p:spPr>
            <a:xfrm>
              <a:off x="194899" y="5043738"/>
              <a:ext cx="1974426" cy="44604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587820F3-BF76-B144-85BB-BA40DDB8C4CE}"/>
                </a:ext>
              </a:extLst>
            </p:cNvPr>
            <p:cNvSpPr/>
            <p:nvPr/>
          </p:nvSpPr>
          <p:spPr>
            <a:xfrm>
              <a:off x="1839457" y="5138299"/>
              <a:ext cx="178419" cy="17841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347487-A811-6B4E-9316-A6EE24C702B8}"/>
                </a:ext>
              </a:extLst>
            </p:cNvPr>
            <p:cNvCxnSpPr>
              <a:stCxn id="132" idx="5"/>
            </p:cNvCxnSpPr>
            <p:nvPr/>
          </p:nvCxnSpPr>
          <p:spPr>
            <a:xfrm>
              <a:off x="1991747" y="5290589"/>
              <a:ext cx="97248" cy="9916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7FC404C-4B20-DD47-BE51-6D6D438F2EE6}"/>
                </a:ext>
              </a:extLst>
            </p:cNvPr>
            <p:cNvCxnSpPr>
              <a:cxnSpLocks/>
            </p:cNvCxnSpPr>
            <p:nvPr/>
          </p:nvCxnSpPr>
          <p:spPr>
            <a:xfrm>
              <a:off x="1671090" y="5043738"/>
              <a:ext cx="97248" cy="44604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8A729A7-8825-7A47-916B-4F59F667BBDD}"/>
              </a:ext>
            </a:extLst>
          </p:cNvPr>
          <p:cNvSpPr/>
          <p:nvPr/>
        </p:nvSpPr>
        <p:spPr>
          <a:xfrm>
            <a:off x="247532" y="5780965"/>
            <a:ext cx="6364508" cy="97908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28EB324-0D72-1F4C-A957-79087FAE1597}"/>
              </a:ext>
            </a:extLst>
          </p:cNvPr>
          <p:cNvSpPr/>
          <p:nvPr/>
        </p:nvSpPr>
        <p:spPr>
          <a:xfrm>
            <a:off x="5908311" y="6050666"/>
            <a:ext cx="338638" cy="338638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AEB5D96-D07E-864C-9E1C-178BAD454E0D}"/>
              </a:ext>
            </a:extLst>
          </p:cNvPr>
          <p:cNvCxnSpPr>
            <a:cxnSpLocks/>
          </p:cNvCxnSpPr>
          <p:nvPr/>
        </p:nvCxnSpPr>
        <p:spPr>
          <a:xfrm>
            <a:off x="6175830" y="6339720"/>
            <a:ext cx="97248" cy="9916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1CCDCF8-95A5-F441-A5C7-82A79F9BD125}"/>
              </a:ext>
            </a:extLst>
          </p:cNvPr>
          <p:cNvSpPr/>
          <p:nvPr/>
        </p:nvSpPr>
        <p:spPr>
          <a:xfrm>
            <a:off x="4490224" y="6110868"/>
            <a:ext cx="327103" cy="327103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D02D8B8-81AA-FC49-93E2-E6A3C321632F}"/>
              </a:ext>
            </a:extLst>
          </p:cNvPr>
          <p:cNvSpPr/>
          <p:nvPr/>
        </p:nvSpPr>
        <p:spPr>
          <a:xfrm>
            <a:off x="4986020" y="6112293"/>
            <a:ext cx="327103" cy="327103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13A2124-DCFC-D644-A50F-FDFE23715E9E}"/>
              </a:ext>
            </a:extLst>
          </p:cNvPr>
          <p:cNvSpPr/>
          <p:nvPr/>
        </p:nvSpPr>
        <p:spPr>
          <a:xfrm>
            <a:off x="4000405" y="6106956"/>
            <a:ext cx="327103" cy="327103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48DBFCB-9A6D-0547-9A17-314E5ADA6D03}"/>
              </a:ext>
            </a:extLst>
          </p:cNvPr>
          <p:cNvSpPr/>
          <p:nvPr/>
        </p:nvSpPr>
        <p:spPr>
          <a:xfrm>
            <a:off x="384983" y="5950589"/>
            <a:ext cx="640929" cy="640929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C8CF900-65CA-B942-B4BC-EF324ACF7E2B}"/>
              </a:ext>
            </a:extLst>
          </p:cNvPr>
          <p:cNvCxnSpPr>
            <a:cxnSpLocks/>
            <a:stCxn id="163" idx="3"/>
            <a:endCxn id="163" idx="2"/>
          </p:cNvCxnSpPr>
          <p:nvPr/>
        </p:nvCxnSpPr>
        <p:spPr>
          <a:xfrm flipH="1">
            <a:off x="705448" y="6271054"/>
            <a:ext cx="320464" cy="3204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395A68B6-F71B-DE4E-8B51-EC848DCB9956}"/>
              </a:ext>
            </a:extLst>
          </p:cNvPr>
          <p:cNvSpPr txBox="1"/>
          <p:nvPr/>
        </p:nvSpPr>
        <p:spPr>
          <a:xfrm>
            <a:off x="1194302" y="6050666"/>
            <a:ext cx="1507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" pitchFamily="2" charset="77"/>
              </a:rPr>
              <a:t>HEADER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987C9E3-4963-F042-BE47-FD91E77AACCA}"/>
              </a:ext>
            </a:extLst>
          </p:cNvPr>
          <p:cNvSpPr/>
          <p:nvPr/>
        </p:nvSpPr>
        <p:spPr>
          <a:xfrm>
            <a:off x="255183" y="7068131"/>
            <a:ext cx="6364508" cy="979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8E6C95-0E90-F24E-9CD8-B6ACB969A449}"/>
              </a:ext>
            </a:extLst>
          </p:cNvPr>
          <p:cNvSpPr txBox="1"/>
          <p:nvPr/>
        </p:nvSpPr>
        <p:spPr>
          <a:xfrm>
            <a:off x="2669154" y="7218709"/>
            <a:ext cx="1507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" pitchFamily="2" charset="77"/>
              </a:rPr>
              <a:t>FOOTER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F310543-F25D-174E-9B9F-8A8D212E93DF}"/>
              </a:ext>
            </a:extLst>
          </p:cNvPr>
          <p:cNvSpPr txBox="1"/>
          <p:nvPr/>
        </p:nvSpPr>
        <p:spPr>
          <a:xfrm>
            <a:off x="1928666" y="7661675"/>
            <a:ext cx="4918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radley Hand" pitchFamily="2" charset="77"/>
              </a:rPr>
              <a:t>(c) 2015, all rights reserved ;)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9FC38FB-EA37-2A4F-A4ED-37563DB42E23}"/>
              </a:ext>
            </a:extLst>
          </p:cNvPr>
          <p:cNvCxnSpPr/>
          <p:nvPr/>
        </p:nvCxnSpPr>
        <p:spPr>
          <a:xfrm flipV="1">
            <a:off x="532395" y="7080074"/>
            <a:ext cx="987034" cy="97908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0771B3F-B4C2-9A49-8751-0D028141746B}"/>
              </a:ext>
            </a:extLst>
          </p:cNvPr>
          <p:cNvCxnSpPr/>
          <p:nvPr/>
        </p:nvCxnSpPr>
        <p:spPr>
          <a:xfrm flipV="1">
            <a:off x="296211" y="7068131"/>
            <a:ext cx="987034" cy="97908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F4ADBBF-E481-6947-B9E8-E7D8BAF4C95B}"/>
              </a:ext>
            </a:extLst>
          </p:cNvPr>
          <p:cNvCxnSpPr/>
          <p:nvPr/>
        </p:nvCxnSpPr>
        <p:spPr>
          <a:xfrm flipV="1">
            <a:off x="1088149" y="7080074"/>
            <a:ext cx="987034" cy="97908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37F04FB-8762-EB4D-BC06-C532C2376025}"/>
              </a:ext>
            </a:extLst>
          </p:cNvPr>
          <p:cNvCxnSpPr/>
          <p:nvPr/>
        </p:nvCxnSpPr>
        <p:spPr>
          <a:xfrm flipV="1">
            <a:off x="851965" y="7068131"/>
            <a:ext cx="987034" cy="97908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241E903-60F7-0740-82A6-A1EB9D2D7DB8}"/>
              </a:ext>
            </a:extLst>
          </p:cNvPr>
          <p:cNvCxnSpPr/>
          <p:nvPr/>
        </p:nvCxnSpPr>
        <p:spPr>
          <a:xfrm flipV="1">
            <a:off x="5021563" y="7080074"/>
            <a:ext cx="987034" cy="97908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202AB6A-E22D-DA47-8814-7C8A88CCE92E}"/>
              </a:ext>
            </a:extLst>
          </p:cNvPr>
          <p:cNvCxnSpPr/>
          <p:nvPr/>
        </p:nvCxnSpPr>
        <p:spPr>
          <a:xfrm flipV="1">
            <a:off x="4785379" y="7068131"/>
            <a:ext cx="987034" cy="97908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5266BB7-BCDE-1A43-882D-DAF45B4635BB}"/>
              </a:ext>
            </a:extLst>
          </p:cNvPr>
          <p:cNvCxnSpPr/>
          <p:nvPr/>
        </p:nvCxnSpPr>
        <p:spPr>
          <a:xfrm flipV="1">
            <a:off x="5577317" y="7080074"/>
            <a:ext cx="987034" cy="97908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A6C217A7-3EF4-1845-B667-4C3F6B2771B7}"/>
              </a:ext>
            </a:extLst>
          </p:cNvPr>
          <p:cNvCxnSpPr/>
          <p:nvPr/>
        </p:nvCxnSpPr>
        <p:spPr>
          <a:xfrm flipV="1">
            <a:off x="5341133" y="7068131"/>
            <a:ext cx="987034" cy="97908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75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</TotalTime>
  <Words>103</Words>
  <Application>Microsoft Macintosh PowerPoint</Application>
  <PresentationFormat>A4 Paper (210x297 mm)</PresentationFormat>
  <Paragraphs>91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Bradley Hand</vt:lpstr>
      <vt:lpstr>Calibri</vt:lpstr>
      <vt:lpstr>Calibri Light</vt:lpstr>
      <vt:lpstr>Colonna MT</vt:lpstr>
      <vt:lpstr>Noteworthy Light</vt:lpstr>
      <vt:lpstr>Phosphate Inline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Saikat Basak</dc:creator>
  <cp:lastModifiedBy>Mayank Jain 4</cp:lastModifiedBy>
  <cp:revision>27</cp:revision>
  <cp:lastPrinted>2019-04-08T13:15:41Z</cp:lastPrinted>
  <dcterms:created xsi:type="dcterms:W3CDTF">2019-03-10T11:52:44Z</dcterms:created>
  <dcterms:modified xsi:type="dcterms:W3CDTF">2019-04-08T18:20:55Z</dcterms:modified>
</cp:coreProperties>
</file>