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6" d="100"/>
          <a:sy n="276" d="100"/>
        </p:scale>
        <p:origin x="4656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D1FA-89BB-E84F-B9E5-751F8B176D76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DA4-F3C7-D943-AC22-9F14B715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V="1">
            <a:off x="3362749" y="906596"/>
            <a:ext cx="0" cy="93639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94828" y="1209933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>
                <a:latin typeface="Segoe UI"/>
                <a:cs typeface="Segoe UI"/>
              </a:rPr>
              <a:t>2</a:t>
            </a:r>
            <a:endParaRPr lang="en-US" dirty="0">
              <a:latin typeface="Segoe UI"/>
              <a:cs typeface="Segoe U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642225" y="1842987"/>
            <a:ext cx="720524" cy="89155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8405325">
            <a:off x="2807801" y="2043485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 smtClean="0">
                <a:latin typeface="Segoe UI"/>
                <a:cs typeface="Segoe UI"/>
              </a:rPr>
              <a:t>1</a:t>
            </a:r>
            <a:endParaRPr lang="en-US" dirty="0">
              <a:latin typeface="Segoe UI"/>
              <a:cs typeface="Segoe UI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45488" y="835718"/>
            <a:ext cx="0" cy="9415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3241" y="1139056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>
                <a:latin typeface="Segoe UI"/>
                <a:cs typeface="Segoe UI"/>
              </a:rPr>
              <a:t>2</a:t>
            </a:r>
            <a:endParaRPr lang="en-US" dirty="0">
              <a:latin typeface="Segoe UI"/>
              <a:cs typeface="Segoe UI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95684" y="1777226"/>
            <a:ext cx="679339" cy="907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8405325">
            <a:off x="1728535" y="2019152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 smtClean="0">
                <a:latin typeface="Segoe UI"/>
                <a:cs typeface="Segoe UI"/>
              </a:rPr>
              <a:t>1</a:t>
            </a:r>
            <a:endParaRPr lang="en-US" dirty="0"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3861" y="835718"/>
            <a:ext cx="0" cy="941507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4400547">
            <a:off x="3039617" y="1546118"/>
            <a:ext cx="1077382" cy="1077382"/>
          </a:xfrm>
          <a:prstGeom prst="arc">
            <a:avLst>
              <a:gd name="adj1" fmla="val 18932705"/>
              <a:gd name="adj2" fmla="val 4792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55947" y="2393128"/>
            <a:ext cx="78764" cy="7876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37882" y="2397853"/>
            <a:ext cx="78764" cy="7876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4947" y="2393128"/>
            <a:ext cx="78764" cy="7876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9317" y="2084558"/>
            <a:ext cx="303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/>
                <a:cs typeface="Segoe UI"/>
              </a:rPr>
              <a:t>K</a:t>
            </a:r>
            <a:endParaRPr lang="en-US" sz="1600" dirty="0">
              <a:latin typeface="Segoe UI"/>
              <a:cs typeface="Segoe U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371600" y="1777225"/>
            <a:ext cx="682261" cy="891557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79942" y="1842987"/>
            <a:ext cx="682261" cy="891557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562203" y="906596"/>
            <a:ext cx="0" cy="941507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562203" y="1850483"/>
            <a:ext cx="682261" cy="891557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091992" y="1850483"/>
            <a:ext cx="470211" cy="904830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966930" y="982537"/>
            <a:ext cx="1003940" cy="93639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065805">
            <a:off x="6177105" y="1241984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>
                <a:latin typeface="Segoe UI"/>
                <a:cs typeface="Segoe UI"/>
              </a:rPr>
              <a:t>2</a:t>
            </a:r>
            <a:endParaRPr lang="en-US" dirty="0">
              <a:latin typeface="Segoe UI"/>
              <a:cs typeface="Segoe UI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737863" y="1918930"/>
            <a:ext cx="258341" cy="91232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7097345">
            <a:off x="5596264" y="2158807"/>
            <a:ext cx="416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/>
                <a:cs typeface="Segoe UI"/>
              </a:rPr>
              <a:t>X</a:t>
            </a:r>
            <a:r>
              <a:rPr lang="en-US" baseline="-25000" dirty="0" smtClean="0">
                <a:latin typeface="Segoe UI"/>
                <a:cs typeface="Segoe UI"/>
              </a:rPr>
              <a:t>1</a:t>
            </a:r>
            <a:endParaRPr lang="en-US" dirty="0">
              <a:latin typeface="Segoe UI"/>
              <a:cs typeface="Segoe UI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195658" y="1027371"/>
            <a:ext cx="942323" cy="891558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673071" y="1485059"/>
            <a:ext cx="1077382" cy="1346195"/>
            <a:chOff x="5673071" y="1485059"/>
            <a:chExt cx="1077382" cy="1346195"/>
          </a:xfrm>
        </p:grpSpPr>
        <p:sp>
          <p:nvSpPr>
            <p:cNvPr id="78" name="Arc 77"/>
            <p:cNvSpPr/>
            <p:nvPr/>
          </p:nvSpPr>
          <p:spPr>
            <a:xfrm rot="4400547">
              <a:off x="5673071" y="1485059"/>
              <a:ext cx="1077382" cy="1077382"/>
            </a:xfrm>
            <a:prstGeom prst="arc">
              <a:avLst>
                <a:gd name="adj1" fmla="val 21066939"/>
                <a:gd name="adj2" fmla="val 265467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flipH="1">
              <a:off x="6096535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37051" y="2223042"/>
              <a:ext cx="32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/>
                  <a:cs typeface="Segoe UI"/>
                </a:rPr>
                <a:t>K</a:t>
              </a:r>
              <a:r>
                <a:rPr lang="en-US" sz="1200" baseline="-25000" dirty="0" smtClean="0">
                  <a:latin typeface="Segoe UI"/>
                  <a:cs typeface="Segoe UI"/>
                </a:rPr>
                <a:t>1</a:t>
              </a:r>
              <a:endParaRPr lang="en-US" sz="1200" dirty="0">
                <a:latin typeface="Segoe UI"/>
                <a:cs typeface="Segoe UI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5966930" y="1926424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6200672" y="1918929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 flipH="1">
              <a:off x="6260264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flipH="1">
              <a:off x="6180462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59412" y="1485059"/>
            <a:ext cx="1077382" cy="1346195"/>
            <a:chOff x="5673071" y="1485059"/>
            <a:chExt cx="1077382" cy="1346195"/>
          </a:xfrm>
        </p:grpSpPr>
        <p:sp>
          <p:nvSpPr>
            <p:cNvPr id="111" name="Arc 110"/>
            <p:cNvSpPr/>
            <p:nvPr/>
          </p:nvSpPr>
          <p:spPr>
            <a:xfrm rot="4400547">
              <a:off x="5673071" y="1485059"/>
              <a:ext cx="1077382" cy="1077382"/>
            </a:xfrm>
            <a:prstGeom prst="arc">
              <a:avLst>
                <a:gd name="adj1" fmla="val 21066939"/>
                <a:gd name="adj2" fmla="val 265467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flipH="1">
              <a:off x="6096535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44748" y="2223042"/>
              <a:ext cx="32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/>
                  <a:cs typeface="Segoe UI"/>
                </a:rPr>
                <a:t>K</a:t>
              </a:r>
              <a:r>
                <a:rPr lang="en-US" sz="1200" baseline="-25000" dirty="0" smtClean="0">
                  <a:latin typeface="Segoe UI"/>
                  <a:cs typeface="Segoe UI"/>
                </a:rPr>
                <a:t>1</a:t>
              </a:r>
              <a:endParaRPr lang="en-US" sz="1200" dirty="0">
                <a:latin typeface="Segoe UI"/>
                <a:cs typeface="Segoe UI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5966930" y="1926424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6200672" y="1918929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 flipH="1">
              <a:off x="6260264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flipH="1">
              <a:off x="6180462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H="1" flipV="1">
            <a:off x="7137981" y="1027371"/>
            <a:ext cx="942323" cy="891558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804121" y="1027371"/>
            <a:ext cx="333860" cy="899053"/>
          </a:xfrm>
          <a:prstGeom prst="line">
            <a:avLst/>
          </a:prstGeom>
          <a:ln w="31750"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278237" y="1477362"/>
            <a:ext cx="1077382" cy="1346195"/>
            <a:chOff x="5673071" y="1485059"/>
            <a:chExt cx="1077382" cy="1346195"/>
          </a:xfrm>
        </p:grpSpPr>
        <p:sp>
          <p:nvSpPr>
            <p:cNvPr id="124" name="Arc 123"/>
            <p:cNvSpPr/>
            <p:nvPr/>
          </p:nvSpPr>
          <p:spPr>
            <a:xfrm rot="4400547">
              <a:off x="5673071" y="1485059"/>
              <a:ext cx="1077382" cy="1077382"/>
            </a:xfrm>
            <a:prstGeom prst="arc">
              <a:avLst>
                <a:gd name="adj1" fmla="val 21066939"/>
                <a:gd name="adj2" fmla="val 265467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flipH="1">
              <a:off x="6096535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044748" y="2230739"/>
              <a:ext cx="32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/>
                  <a:cs typeface="Segoe UI"/>
                </a:rPr>
                <a:t>K</a:t>
              </a:r>
              <a:r>
                <a:rPr lang="en-US" sz="1200" baseline="-25000" dirty="0" smtClean="0">
                  <a:latin typeface="Segoe UI"/>
                  <a:cs typeface="Segoe UI"/>
                </a:rPr>
                <a:t>1</a:t>
              </a:r>
              <a:endParaRPr lang="en-US" sz="1200" dirty="0">
                <a:latin typeface="Segoe UI"/>
                <a:cs typeface="Segoe UI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5966930" y="1926424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6200672" y="1918929"/>
              <a:ext cx="228728" cy="904830"/>
            </a:xfrm>
            <a:prstGeom prst="line">
              <a:avLst/>
            </a:prstGeom>
            <a:ln w="31750"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 flipH="1">
              <a:off x="6260264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flipH="1">
              <a:off x="6180462" y="2473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041998" y="1623652"/>
            <a:ext cx="447764" cy="83489"/>
            <a:chOff x="3508347" y="2545528"/>
            <a:chExt cx="447764" cy="83489"/>
          </a:xfrm>
        </p:grpSpPr>
        <p:sp>
          <p:nvSpPr>
            <p:cNvPr id="133" name="Oval 132"/>
            <p:cNvSpPr/>
            <p:nvPr/>
          </p:nvSpPr>
          <p:spPr>
            <a:xfrm>
              <a:off x="3508347" y="2545528"/>
              <a:ext cx="78764" cy="787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690282" y="2550253"/>
              <a:ext cx="78764" cy="787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877347" y="2545528"/>
              <a:ext cx="78764" cy="787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Arc 136"/>
          <p:cNvSpPr/>
          <p:nvPr/>
        </p:nvSpPr>
        <p:spPr>
          <a:xfrm rot="5400000">
            <a:off x="6452138" y="325123"/>
            <a:ext cx="1371685" cy="1631306"/>
          </a:xfrm>
          <a:prstGeom prst="arc">
            <a:avLst>
              <a:gd name="adj1" fmla="val 18247679"/>
              <a:gd name="adj2" fmla="val 338795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098814" y="1328222"/>
            <a:ext cx="35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/>
                <a:cs typeface="Segoe UI"/>
              </a:rPr>
              <a:t>K</a:t>
            </a:r>
            <a:r>
              <a:rPr lang="en-US" sz="1400" baseline="-25000" dirty="0" smtClean="0">
                <a:latin typeface="Segoe UI"/>
                <a:cs typeface="Segoe UI"/>
              </a:rPr>
              <a:t>2</a:t>
            </a:r>
            <a:endParaRPr lang="en-US" sz="1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437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Kumar</dc:creator>
  <cp:lastModifiedBy>Gautam Kumar</cp:lastModifiedBy>
  <cp:revision>6</cp:revision>
  <dcterms:created xsi:type="dcterms:W3CDTF">2012-12-20T09:40:35Z</dcterms:created>
  <dcterms:modified xsi:type="dcterms:W3CDTF">2012-12-22T01:06:16Z</dcterms:modified>
</cp:coreProperties>
</file>