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1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8F0-9FF0-2E47-9759-26BAE7618F67}" type="datetimeFigureOut">
              <a:rPr lang="en-US" smtClean="0"/>
              <a:t>20/12/12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F4FF-EEC4-8D4F-9021-69A04D74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Kumar</dc:creator>
  <cp:lastModifiedBy>Gautam Kumar</cp:lastModifiedBy>
  <cp:revision>1</cp:revision>
  <dcterms:created xsi:type="dcterms:W3CDTF">2012-12-20T09:19:24Z</dcterms:created>
  <dcterms:modified xsi:type="dcterms:W3CDTF">2012-12-20T09:23:25Z</dcterms:modified>
</cp:coreProperties>
</file>