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8CF5-9AAD-9A49-9B8C-33392E44E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C6C8-0C16-674F-A59C-1B79F566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DCFD7-BC40-964A-95B0-47BADF8C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4EF8-C88C-054F-BABF-4A9F93E0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1E83-7ADD-0C48-A628-4539BF18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9006-9388-1749-9CCF-BCD2FF49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DBB43-A335-3849-A6A8-0D681C72C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9C19-ECF3-0E4F-B074-309C1CB1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B0D8-021D-C340-858F-5FDEC90B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BDF6-7D07-8047-96F7-5A4707E6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8FBBA-F38B-B348-8015-83AD854EB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844C3-F25E-504C-91B1-DECD113A8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DA92-108A-D54D-AB25-304AF5A3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2C12-52C1-F44C-89EE-0B3D9B79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6138-1AE4-D547-B44D-0D3CF0DA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47BF-24F0-0046-BFF1-B8130B9F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F9079-CC3D-8840-8D77-38C744FB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AC9C0-51F8-2E4E-ADB4-C857E599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BE80-77F6-5640-BE47-845F7AF1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BCCB-C1DF-4042-B15C-CDFDA8E7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6264-0534-084B-BBE0-6FD4B10A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8167-96CF-0149-9EB9-1930454C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3235-D5ED-C64A-8847-BCF76B67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2992-76EE-2345-A316-25320CA1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646F-58A2-7542-BFCA-8E5C7ACA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724B-9DA3-5C44-997D-83EE65BF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2982-1E34-A841-AE6B-6EC750164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9D220-BD47-BD46-A79C-E2879E0E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20F4-85EB-C144-9F7B-2EF5B454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EA22-189B-C44B-924C-12CD459A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8CB79-3BE2-F340-931F-EFEBFBD6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B2EF-7F45-5C4C-BB1C-329899C4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9C12-5054-7041-9114-304043AB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CE364-F359-5F45-BB3D-D8D2C8D1C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2D590-C136-C541-8B7F-8871E23BA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1AE0A-DD5E-6341-8632-1BA872DB3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2CCDC-A812-584A-A26D-C8B653AD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6A79-F757-F744-9D4F-784C1545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3BD84-B100-B14E-8FA1-F60EEF52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96CB-5D09-6D43-9AD0-2F05AB35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C728-6DDD-734F-8E50-17BD0E6A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7FA7-F9B7-9549-88BA-67A51CD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36497-220C-E94B-A7C2-64FCA447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7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F027E-145A-7248-8B32-AAD0174C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39543-C473-1B4F-803A-D9643222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731F5-112A-BC43-B5FD-D47AF075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8A26-61B4-9642-8557-2B50FAF1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6625-8D7E-2040-9CB4-37A642C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F702B-AF51-F14C-BE81-5A6252D7C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E77D-E90B-C946-8004-B2B88B7F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5AE91-7868-2847-B5C6-17BE187C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30E2-8661-B940-82CD-260D8A8E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0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1CCA-B197-6C44-AA4F-050BFB06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D9F3D-D837-844C-8228-EFB89C88A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438F-E337-3443-B2F0-5789A3D86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077E-6ACD-EE45-966C-26A07F63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CD540-1308-374C-941C-D6ACB08A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F80E4-2FB2-5949-A440-1F29A319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DF553-CBA6-5C4D-9F1A-4D33F49B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364F-961B-754F-A98F-E23F3DF0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121C-A45D-BA4F-BACB-6EF0355D1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1CE0-3449-CA4F-998B-67227C14BBA6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983D6-5B69-A04C-8320-0AA626EBA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7B8E-C319-D04D-BD61-B2D2A0F71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D64E-7AB9-4E47-922E-8B26E084E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2E2E-14D8-274E-956C-3F76B620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>
            <a:normAutofit/>
          </a:bodyPr>
          <a:lstStyle/>
          <a:p>
            <a:r>
              <a:rPr lang="en-US" sz="2200" dirty="0"/>
              <a:t>Quantifying Tester and Batch effects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4C349-D97B-2940-8640-C02947958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0" y="904462"/>
            <a:ext cx="5524500" cy="5270500"/>
          </a:xfr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2AF4B1-02FD-814D-8964-8176ED86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91313"/>
              </p:ext>
            </p:extLst>
          </p:nvPr>
        </p:nvGraphicFramePr>
        <p:xfrm>
          <a:off x="642733" y="1150542"/>
          <a:ext cx="5797825" cy="28251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9565">
                  <a:extLst>
                    <a:ext uri="{9D8B030D-6E8A-4147-A177-3AD203B41FA5}">
                      <a16:colId xmlns:a16="http://schemas.microsoft.com/office/drawing/2014/main" val="2255160576"/>
                    </a:ext>
                  </a:extLst>
                </a:gridCol>
                <a:gridCol w="1007141">
                  <a:extLst>
                    <a:ext uri="{9D8B030D-6E8A-4147-A177-3AD203B41FA5}">
                      <a16:colId xmlns:a16="http://schemas.microsoft.com/office/drawing/2014/main" val="2067194541"/>
                    </a:ext>
                  </a:extLst>
                </a:gridCol>
                <a:gridCol w="1563778">
                  <a:extLst>
                    <a:ext uri="{9D8B030D-6E8A-4147-A177-3AD203B41FA5}">
                      <a16:colId xmlns:a16="http://schemas.microsoft.com/office/drawing/2014/main" val="3564187926"/>
                    </a:ext>
                  </a:extLst>
                </a:gridCol>
                <a:gridCol w="907776">
                  <a:extLst>
                    <a:ext uri="{9D8B030D-6E8A-4147-A177-3AD203B41FA5}">
                      <a16:colId xmlns:a16="http://schemas.microsoft.com/office/drawing/2014/main" val="2337503610"/>
                    </a:ext>
                  </a:extLst>
                </a:gridCol>
                <a:gridCol w="1159565">
                  <a:extLst>
                    <a:ext uri="{9D8B030D-6E8A-4147-A177-3AD203B41FA5}">
                      <a16:colId xmlns:a16="http://schemas.microsoft.com/office/drawing/2014/main" val="3714995210"/>
                    </a:ext>
                  </a:extLst>
                </a:gridCol>
              </a:tblGrid>
              <a:tr h="626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Tester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Batch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of Testers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216704"/>
                  </a:ext>
                </a:extLst>
              </a:tr>
              <a:tr h="39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27713"/>
                  </a:ext>
                </a:extLst>
              </a:tr>
              <a:tr h="39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0.08%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608424"/>
                  </a:ext>
                </a:extLst>
              </a:tr>
              <a:tr h="62650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0.002%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7400"/>
                  </a:ext>
                </a:extLst>
              </a:tr>
              <a:tr h="39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Old +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26% (54%)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72327"/>
                  </a:ext>
                </a:extLst>
              </a:tr>
              <a:tr h="3930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Old +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+ 2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0.08% (51.5%)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635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7A5EEA-AD43-9A42-AD4A-D7A01C6D720F}"/>
              </a:ext>
            </a:extLst>
          </p:cNvPr>
          <p:cNvSpPr txBox="1"/>
          <p:nvPr/>
        </p:nvSpPr>
        <p:spPr>
          <a:xfrm>
            <a:off x="642733" y="4333461"/>
            <a:ext cx="5797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+ New (1 + 3) has the lowest tester and batch effect.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we include batch 2 with batches 1 and 3?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a high batch effect.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 scores can be adjusted for tester and batch effects prior to training predictive models.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4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0D98-55B5-D545-BA66-1B984CC8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2"/>
            <a:ext cx="10515600" cy="539336"/>
          </a:xfrm>
        </p:spPr>
        <p:txBody>
          <a:bodyPr>
            <a:normAutofit/>
          </a:bodyPr>
          <a:lstStyle/>
          <a:p>
            <a:r>
              <a:rPr lang="en-US" sz="2200" dirty="0"/>
              <a:t>Quantifying the performance of predictive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299510-B8A2-374F-9E58-55EEA6E08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202045"/>
              </p:ext>
            </p:extLst>
          </p:nvPr>
        </p:nvGraphicFramePr>
        <p:xfrm>
          <a:off x="841509" y="1741612"/>
          <a:ext cx="10817091" cy="28177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9488">
                  <a:extLst>
                    <a:ext uri="{9D8B030D-6E8A-4147-A177-3AD203B41FA5}">
                      <a16:colId xmlns:a16="http://schemas.microsoft.com/office/drawing/2014/main" val="3270374066"/>
                    </a:ext>
                  </a:extLst>
                </a:gridCol>
                <a:gridCol w="1499549">
                  <a:extLst>
                    <a:ext uri="{9D8B030D-6E8A-4147-A177-3AD203B41FA5}">
                      <a16:colId xmlns:a16="http://schemas.microsoft.com/office/drawing/2014/main" val="3928969395"/>
                    </a:ext>
                  </a:extLst>
                </a:gridCol>
                <a:gridCol w="3949027">
                  <a:extLst>
                    <a:ext uri="{9D8B030D-6E8A-4147-A177-3AD203B41FA5}">
                      <a16:colId xmlns:a16="http://schemas.microsoft.com/office/drawing/2014/main" val="299201954"/>
                    </a:ext>
                  </a:extLst>
                </a:gridCol>
                <a:gridCol w="3949027">
                  <a:extLst>
                    <a:ext uri="{9D8B030D-6E8A-4147-A177-3AD203B41FA5}">
                      <a16:colId xmlns:a16="http://schemas.microsoft.com/office/drawing/2014/main" val="2384601048"/>
                    </a:ext>
                  </a:extLst>
                </a:gridCol>
              </a:tblGrid>
              <a:tr h="435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(Age prediction)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MAE (FI prediction)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12641"/>
                  </a:ext>
                </a:extLst>
              </a:tr>
              <a:tr h="435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13.19 ± 1.08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065"/>
                  </a:ext>
                </a:extLst>
              </a:tr>
              <a:tr h="435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11.25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1.09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322508"/>
                  </a:ext>
                </a:extLst>
              </a:tr>
              <a:tr h="435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+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 (&gt;=80)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13.04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30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+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13.50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1.24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0.97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0.09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496523"/>
                  </a:ext>
                </a:extLst>
              </a:tr>
              <a:tr h="435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 + 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+ 2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13.07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0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22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195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Quantifying Tester and Batch effects </vt:lpstr>
      <vt:lpstr>Quantifying the performance of predictive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Sabnis</dc:creator>
  <cp:lastModifiedBy>Gautam Sabnis</cp:lastModifiedBy>
  <cp:revision>21</cp:revision>
  <dcterms:created xsi:type="dcterms:W3CDTF">2021-08-04T17:09:25Z</dcterms:created>
  <dcterms:modified xsi:type="dcterms:W3CDTF">2021-08-06T02:43:25Z</dcterms:modified>
</cp:coreProperties>
</file>