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89" r:id="rId4"/>
    <p:sldId id="290" r:id="rId5"/>
    <p:sldId id="291" r:id="rId6"/>
    <p:sldId id="292" r:id="rId7"/>
    <p:sldId id="294" r:id="rId8"/>
    <p:sldId id="308" r:id="rId9"/>
    <p:sldId id="293" r:id="rId10"/>
    <p:sldId id="279" r:id="rId11"/>
    <p:sldId id="299" r:id="rId12"/>
    <p:sldId id="301" r:id="rId13"/>
    <p:sldId id="300" r:id="rId14"/>
    <p:sldId id="302" r:id="rId15"/>
    <p:sldId id="303" r:id="rId16"/>
    <p:sldId id="288" r:id="rId17"/>
    <p:sldId id="297" r:id="rId18"/>
    <p:sldId id="306" r:id="rId19"/>
    <p:sldId id="310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24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  <p15:guide id="5" pos="192" userDrawn="1">
          <p15:clr>
            <a:srgbClr val="A4A3A4"/>
          </p15:clr>
        </p15:guide>
        <p15:guide id="6" pos="7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CC0"/>
    <a:srgbClr val="D4BCD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204" autoAdjust="0"/>
  </p:normalViewPr>
  <p:slideViewPr>
    <p:cSldViewPr snapToGrid="0" showGuides="1">
      <p:cViewPr varScale="1">
        <p:scale>
          <a:sx n="59" d="100"/>
          <a:sy n="59" d="100"/>
        </p:scale>
        <p:origin x="1140" y="78"/>
      </p:cViewPr>
      <p:guideLst>
        <p:guide orient="horz" pos="2304"/>
        <p:guide pos="3840"/>
        <p:guide orient="horz" pos="624"/>
        <p:guide orient="horz" pos="3984"/>
        <p:guide pos="192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7F-4AC1-B6FD-2E11D806C8C2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7F-4AC1-B6FD-2E11D806C8C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7F-4AC1-B6FD-2E11D806C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1D-4323-BA9D-A5B66D247C57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1D-4323-BA9D-A5B66D247C5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1D-4323-BA9D-A5B66D247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BF-4093-BF3A-8BE6B1A159C8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BF-4093-BF3A-8BE6B1A159C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BF-4093-BF3A-8BE6B1A15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A-4AD5-B8C0-75F03F7212C3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A-4AD5-B8C0-75F03F7212C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DA-4AD5-B8C0-75F03F721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DF3C9-4B95-454B-89E2-3B303FD10E72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7555-6C30-49BB-9899-BEC6BEC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0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4FXhqFqvdV8?utm_source=unsplash&amp;utm_medium=referral&amp;utm_content=creditCopyTex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earch/photos/analytic-data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Brief</a:t>
            </a:r>
            <a:r>
              <a:rPr lang="en-US" baseline="0" dirty="0" smtClean="0"/>
              <a:t> introduction of the Domain and its working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Its impacts and its importance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1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2</a:t>
            </a:r>
            <a:r>
              <a:rPr lang="en-US" baseline="0" dirty="0" smtClean="0"/>
              <a:t> categories – publishers database &amp; click traffic database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Users mobile device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Category – publishers channel type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Cntry</a:t>
            </a:r>
            <a:r>
              <a:rPr lang="en-US" baseline="0" dirty="0" smtClean="0"/>
              <a:t> – users country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cid</a:t>
            </a:r>
            <a:r>
              <a:rPr lang="en-US" baseline="0" dirty="0" smtClean="0"/>
              <a:t> – campaign id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Ip</a:t>
            </a:r>
            <a:r>
              <a:rPr lang="en-US" baseline="0" dirty="0" smtClean="0"/>
              <a:t> – user device </a:t>
            </a:r>
            <a:r>
              <a:rPr lang="en-US" baseline="0" dirty="0" err="1" smtClean="0"/>
              <a:t>ip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Partner id – publisher id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Referer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where the ad banner is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13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Initially dataset was huge with 3 status variables</a:t>
            </a:r>
          </a:p>
          <a:p>
            <a:r>
              <a:rPr lang="en-US" dirty="0" smtClean="0"/>
              <a:t>Removed irrelevant id columns</a:t>
            </a:r>
          </a:p>
          <a:p>
            <a:r>
              <a:rPr lang="en-US" dirty="0" smtClean="0"/>
              <a:t>Null records were cleaned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: complete dataset is categorical in nature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1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 dataset better I plotted the distribution of categories in my dataset</a:t>
            </a:r>
          </a:p>
          <a:p>
            <a:r>
              <a:rPr lang="en-US" dirty="0" smtClean="0"/>
              <a:t>Top 5 Publishers categories who tie up with commissioner for funds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8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Extarcted</a:t>
            </a:r>
            <a:r>
              <a:rPr lang="en-US" dirty="0" smtClean="0"/>
              <a:t> time component from </a:t>
            </a:r>
            <a:r>
              <a:rPr lang="en-US" dirty="0" err="1" smtClean="0"/>
              <a:t>timeat</a:t>
            </a:r>
            <a:r>
              <a:rPr lang="en-US" baseline="0" dirty="0" smtClean="0"/>
              <a:t> column to identify if any patterns exist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Proportion of click fraud by </a:t>
            </a:r>
            <a:r>
              <a:rPr lang="en-US" baseline="0" dirty="0" err="1" smtClean="0"/>
              <a:t>hr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2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Most ml model works on numerical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Encode categorical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Huge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sparce</a:t>
            </a:r>
            <a:r>
              <a:rPr lang="en-US" baseline="0" dirty="0" smtClean="0"/>
              <a:t> matrix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Slowness in modelling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+ runtime crashes (technical limitations)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Extracted time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Count</a:t>
            </a:r>
            <a:r>
              <a:rPr lang="en-US" baseline="0" dirty="0" smtClean="0"/>
              <a:t> features of each column – this is a unique label encoder mechanism which works for categorical data with lots of unique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Burst clicks I extracted counts per min / per </a:t>
            </a:r>
            <a:r>
              <a:rPr lang="en-US" baseline="0" dirty="0" err="1" smtClean="0"/>
              <a:t>hr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Few more features to identify relationship between columns so grouped by and calculated count per </a:t>
            </a:r>
            <a:r>
              <a:rPr lang="en-US" baseline="0" dirty="0" err="1" smtClean="0"/>
              <a:t>hr</a:t>
            </a:r>
            <a:r>
              <a:rPr lang="en-US" baseline="0" dirty="0" smtClean="0"/>
              <a:t> per min and also mean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53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feature extraction added collinearity to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Thus used RFE to identify top 10 impacting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Undersampling</a:t>
            </a:r>
            <a:r>
              <a:rPr lang="en-US" baseline="0" dirty="0" smtClean="0"/>
              <a:t> due to technical limitations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Some algorithms take in magnitude of features thus to standardize the numerical variables I have used min max scaler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preserves the original normal distribution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51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model logistic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90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r>
              <a:rPr lang="en-US" baseline="0" dirty="0" smtClean="0"/>
              <a:t> – overall correctness of the model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Identifying fraud publisher holds more importance than normal </a:t>
            </a:r>
            <a:r>
              <a:rPr lang="en-US" baseline="0" dirty="0" err="1" smtClean="0"/>
              <a:t>onces</a:t>
            </a:r>
            <a:endParaRPr lang="en-US" baseline="0" dirty="0" smtClean="0"/>
          </a:p>
          <a:p>
            <a:r>
              <a:rPr lang="en-US" baseline="0" dirty="0" smtClean="0"/>
              <a:t>Thus recall and roc value I considered to be more relevant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Logistic Regression – works better when data point are independent</a:t>
            </a:r>
          </a:p>
          <a:p>
            <a:r>
              <a:rPr lang="en-US" baseline="0" dirty="0" smtClean="0"/>
              <a:t>Decision trees works when there is pattern in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6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rawpixel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9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Familiar</a:t>
            </a:r>
            <a:r>
              <a:rPr lang="en-US" baseline="0" dirty="0" smtClean="0"/>
              <a:t> with basic of Digital Advertising world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Mobile app ads, search engine ads, ads on social media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Advertising model works on concept of pay per click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Advertisers pays publisher a certain amount to divert traffic from its site/app to a specific target site/app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Problems that Ad World 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99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Generating Fraudulent</a:t>
            </a:r>
            <a:r>
              <a:rPr lang="en-US" baseline="0" dirty="0" smtClean="0"/>
              <a:t> Revenue using their ad platform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2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Mobile Ad Fraud doubled in</a:t>
            </a:r>
            <a:r>
              <a:rPr lang="en-US" baseline="0" dirty="0" smtClean="0"/>
              <a:t> 2018 as compared to 2017 with estimate loss of $4.9 billion dollars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Ecommerce website faced the biggest losses due to 40% of clicks rejected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Followed by game app industry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Adverters</a:t>
            </a:r>
            <a:r>
              <a:rPr lang="en-US" baseline="0" dirty="0" smtClean="0"/>
              <a:t> lost around 80% of their total ad budget to click fraud</a:t>
            </a:r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1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Mobile Ad Fraud</a:t>
            </a:r>
            <a:r>
              <a:rPr lang="en-US" baseline="0" dirty="0" smtClean="0"/>
              <a:t> costed 2.3$ billion US dollars in first quarter of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According</a:t>
            </a:r>
            <a:r>
              <a:rPr lang="en-US" baseline="0" dirty="0" smtClean="0"/>
              <a:t> to Juniper Research – one of the biggest digital market research specialist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They have estimated approx. 42$ billion loss till the end of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Main Coordinator</a:t>
            </a:r>
            <a:r>
              <a:rPr lang="en-US" baseline="0" dirty="0" smtClean="0"/>
              <a:t> is the </a:t>
            </a:r>
            <a:r>
              <a:rPr lang="en-US" baseline="0" dirty="0" err="1" smtClean="0"/>
              <a:t>adnetwork</a:t>
            </a:r>
            <a:r>
              <a:rPr lang="en-US" baseline="0" dirty="0" smtClean="0"/>
              <a:t>/commissioner acting as broker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Advertisers plan a budget , and provide </a:t>
            </a:r>
            <a:r>
              <a:rPr lang="en-US" baseline="0" dirty="0" err="1" smtClean="0"/>
              <a:t>adnetwork</a:t>
            </a:r>
            <a:r>
              <a:rPr lang="en-US" baseline="0" dirty="0" smtClean="0"/>
              <a:t>/commissioner with advertisements and agrees to pay on a commission for every customer action driven to their site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 content publisher contracts with </a:t>
            </a:r>
            <a:r>
              <a:rPr lang="en-US" baseline="0" dirty="0" err="1" smtClean="0"/>
              <a:t>adnetwork</a:t>
            </a:r>
            <a:r>
              <a:rPr lang="en-US" baseline="0" dirty="0" smtClean="0"/>
              <a:t>/commissioner to display ads on their app/websites and gets commission based on traffic it diverts to the advertisers ad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MOTIVE &amp; QUESTION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Dishonest publishers generate illegitimate clicks on their site know as click fraud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To generate revenue for themselves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Hurt advertisers competitors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Weaken companies of budget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Given historical patterns (fraud and normal) in some time period . Detect fraud publishers in future time period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Reliable click fraud detection system is needed to help </a:t>
            </a:r>
            <a:r>
              <a:rPr lang="en-US" baseline="0" dirty="0" err="1" smtClean="0"/>
              <a:t>adnetworks</a:t>
            </a:r>
            <a:r>
              <a:rPr lang="en-US" baseline="0" dirty="0" smtClean="0"/>
              <a:t>/commissioners proactively prevent click fraud and assure advertisers that their money is well spent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Directly available dataset on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Problem with dataset is click traffic if its converted</a:t>
            </a:r>
            <a:r>
              <a:rPr lang="en-US" baseline="0" dirty="0" smtClean="0"/>
              <a:t> or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PCA on some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RFE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SMOTE to handle imbalance in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Hellinger distance decision tree – works </a:t>
            </a:r>
            <a:r>
              <a:rPr lang="en-US" baseline="0" dirty="0" err="1" smtClean="0"/>
              <a:t>beter</a:t>
            </a:r>
            <a:r>
              <a:rPr lang="en-US" baseline="0" dirty="0" smtClean="0"/>
              <a:t> with imbalanced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2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Acquired</a:t>
            </a:r>
            <a:r>
              <a:rPr lang="en-US" baseline="0" dirty="0" smtClean="0"/>
              <a:t> from university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Labelled dataset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Inhouse</a:t>
            </a:r>
            <a:r>
              <a:rPr lang="en-US" baseline="0" dirty="0" smtClean="0"/>
              <a:t> developed mechanism to identify fraud publishers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87F9-1CC0-4CD5-A1D0-0016CF5A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805EA-E16C-4645-A502-BF4180234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83304-F661-4110-9A9C-4F9EC043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C23A2-37F3-41FF-BDB8-D7994933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B920-D6F3-4915-ADA9-B3EAF154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8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F668-EAA0-4800-BD35-436F9CD9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26215-2A3F-412C-B576-5C74A2485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94EB-E813-41BC-9F26-40B275DB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1141-1424-4182-A22A-3C000F81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F8B8-0396-429D-85CF-A5289333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F664A-50F3-430B-BAE2-96A2C8F8E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B61C7-50AA-4819-A72A-14296F6E5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CF52-6CAC-413F-97B4-D52FA993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653F-F89E-4701-88BE-DA51B6A1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2DBA-99DF-4A2A-8A8B-1371FC89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0055-722A-4E64-8C64-04512836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758A-EAF2-4C51-8091-60595E6E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7177-1D7A-4D7B-B936-CA4EFC8B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F2E8-71BE-4C63-9F16-36808C93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FFCA-3669-4417-B657-7F0A3CFF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2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F065-E7F7-4905-94EC-7F295321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DA04-2151-42EB-B1BF-76BDA78C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9B81-1DA2-445B-82BE-30BE686A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856B-E652-4081-AD39-469A8153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A2E0B-7A57-452E-B0E4-C4E47F17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6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67D7-4269-433D-AA43-B091C243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76EF-20F1-47E2-9DA8-FA99B90D3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B7DE3-2797-4305-B64B-58C8A82E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770DF-AD93-40F9-AAC5-3F5811A6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F4105-B860-47B7-8C8F-3DE9873C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4AF93-70C2-4C5E-B701-59F54DAD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3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757-102F-4250-9730-C4DC261A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20F6E-8FDF-4433-AAAF-650AE753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C74B6-266D-4252-844C-335006512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2737A-60BC-488E-82BA-DCD59EE3F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7955A-2961-44F3-87D4-96A219865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44067-9174-44D6-A016-EDD5754D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F5EAC-31DC-4FB7-8D2B-104258A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E7E09-3292-43D4-8CE1-1658ADEF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6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AD91-CF42-41BA-A273-266E2FE0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C4FA0-8A84-4990-984C-A607D0E2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7EC59-26B2-4825-8A25-CAF935CD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D27BD-2BE8-4BAD-8BFA-87DA4DF1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2C0-E6F2-4098-B219-6DD36FDF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7C0EC-63CA-4BA0-88AA-C8EEE221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C036-A5F0-4EF4-8B3D-F3827371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2C9FDD9-C38A-41B9-9577-0C3AE47FB016}"/>
              </a:ext>
            </a:extLst>
          </p:cNvPr>
          <p:cNvSpPr/>
          <p:nvPr userDrawn="1"/>
        </p:nvSpPr>
        <p:spPr>
          <a:xfrm>
            <a:off x="10420350" y="0"/>
            <a:ext cx="1504950" cy="68580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14E67D-3474-4B1B-BA5E-27ADCBDFC91C}"/>
              </a:ext>
            </a:extLst>
          </p:cNvPr>
          <p:cNvGrpSpPr/>
          <p:nvPr userDrawn="1"/>
        </p:nvGrpSpPr>
        <p:grpSpPr>
          <a:xfrm>
            <a:off x="742950" y="-1924050"/>
            <a:ext cx="10706100" cy="10706100"/>
            <a:chOff x="3117850" y="450850"/>
            <a:chExt cx="5956300" cy="5956300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B8C86559-13A2-454F-990E-B12145F5A764}"/>
                </a:ext>
              </a:extLst>
            </p:cNvPr>
            <p:cNvSpPr/>
            <p:nvPr/>
          </p:nvSpPr>
          <p:spPr>
            <a:xfrm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246C7C4-6E4D-4D12-B4FF-98EEA9D8207E}"/>
                </a:ext>
              </a:extLst>
            </p:cNvPr>
            <p:cNvSpPr/>
            <p:nvPr/>
          </p:nvSpPr>
          <p:spPr>
            <a:xfrm flipV="1"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16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F6F1-ED75-4FA9-A771-74DCA025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4FC0-5C90-41BE-8B84-00B1E8A0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325D4-CBA0-4954-9BD7-9938CCBC8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63AF-56F8-4981-9B8B-C0FCB57C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E2066-DFB0-4E10-8274-48DB3B21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6D5D2-6FB8-407C-BF27-63244526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0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B2B5-8D7A-488D-B93A-FA1CBB3C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23307-ADEE-40CE-8F1C-D80D87A6F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30F3C-0EB6-4C86-9625-DFE54BDDF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D6082-349D-4704-AD56-51B4DF4D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75695-92DA-45E6-AD62-1414BC28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EA539-BB9A-47C2-8487-D1DCD1A6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322BF-A0CB-4BD9-93C6-5090B0F5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DF189-D9C4-4200-8BAE-69BE0555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E5DB-31BD-46F4-AB91-D71BC0D9C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3B23-9541-427B-BF30-19ED32D997BD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5E40-21B3-4508-A31E-3B9F3CBDD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B1AD-BD55-45DD-9433-58FE5A6CF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harlesngo.com/beginners-guide-native-advertising-for-affiliate-marketin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echcrunch.com/2019/08/06/facebook-clickjacking-ad-fraud-sui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taildive.com/news/mobile-ad-fraud-rates-double-with-shopping-apps-hardest-hit/52324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hangewire.com/blog/2019/08/02/mobile-ad-fraud-cost-usd2-3bn-1-89bn-in-h1-2019-sizmek-finalises-peer39-sa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niperresearch.com/press/press-releases/advertising-fraud-losses-to-reach-42-bill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hyperlink" Target="https://bigpayout.com/affiliate-network/advertiser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66FF79-B86E-4236-B1E1-2CC8D7A93A13}"/>
              </a:ext>
            </a:extLst>
          </p:cNvPr>
          <p:cNvSpPr/>
          <p:nvPr/>
        </p:nvSpPr>
        <p:spPr>
          <a:xfrm>
            <a:off x="-6898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D4A7B52A-5D5A-4F37-980B-0128C45F41A9}"/>
              </a:ext>
            </a:extLst>
          </p:cNvPr>
          <p:cNvSpPr/>
          <p:nvPr/>
        </p:nvSpPr>
        <p:spPr>
          <a:xfrm>
            <a:off x="7991910" y="-5951"/>
            <a:ext cx="5213350" cy="6858000"/>
          </a:xfrm>
          <a:prstGeom prst="parallelogram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169BE3C-1619-415A-9E3C-2DEEADA3DD7C}"/>
              </a:ext>
            </a:extLst>
          </p:cNvPr>
          <p:cNvGrpSpPr/>
          <p:nvPr/>
        </p:nvGrpSpPr>
        <p:grpSpPr>
          <a:xfrm>
            <a:off x="3117850" y="450850"/>
            <a:ext cx="5956300" cy="5956300"/>
            <a:chOff x="3117850" y="450850"/>
            <a:chExt cx="5956300" cy="59563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8CB1462-35A6-4F6E-B544-52127A6ACAB1}"/>
                </a:ext>
              </a:extLst>
            </p:cNvPr>
            <p:cNvSpPr/>
            <p:nvPr/>
          </p:nvSpPr>
          <p:spPr>
            <a:xfrm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C2CA115-E1AA-4356-9747-4131E0A3902D}"/>
                </a:ext>
              </a:extLst>
            </p:cNvPr>
            <p:cNvSpPr/>
            <p:nvPr/>
          </p:nvSpPr>
          <p:spPr>
            <a:xfrm flipV="1"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37">
            <a:extLst>
              <a:ext uri="{FF2B5EF4-FFF2-40B4-BE49-F238E27FC236}">
                <a16:creationId xmlns:a16="http://schemas.microsoft.com/office/drawing/2014/main" id="{C53C13B8-FA86-4DB1-8110-2BE8C0A3EFBF}"/>
              </a:ext>
            </a:extLst>
          </p:cNvPr>
          <p:cNvSpPr txBox="1">
            <a:spLocks/>
          </p:cNvSpPr>
          <p:nvPr/>
        </p:nvSpPr>
        <p:spPr>
          <a:xfrm>
            <a:off x="2735045" y="2508952"/>
            <a:ext cx="6721909" cy="18281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  <a:cs typeface="Segoe UI" panose="020B0502040204020203" pitchFamily="34" charset="0"/>
              </a:rPr>
              <a:t>Fake AD Click Detection</a:t>
            </a:r>
            <a:endParaRPr lang="en-US" sz="6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B98E0-B0CD-47E1-A090-1305A4C049B9}"/>
              </a:ext>
            </a:extLst>
          </p:cNvPr>
          <p:cNvSpPr/>
          <p:nvPr/>
        </p:nvSpPr>
        <p:spPr>
          <a:xfrm>
            <a:off x="5734049" y="4337145"/>
            <a:ext cx="7239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15AAB-1C4D-49D3-81A3-E3D8E3EE0DB5}"/>
              </a:ext>
            </a:extLst>
          </p:cNvPr>
          <p:cNvSpPr txBox="1"/>
          <p:nvPr/>
        </p:nvSpPr>
        <p:spPr>
          <a:xfrm>
            <a:off x="4614010" y="5099158"/>
            <a:ext cx="317439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Gautam </a:t>
            </a:r>
            <a:r>
              <a:rPr lang="en-US" sz="1600" dirty="0" smtClean="0">
                <a:solidFill>
                  <a:schemeClr val="bg1"/>
                </a:solidFill>
              </a:rPr>
              <a:t>Shanbhag (18210455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Supervisor : </a:t>
            </a:r>
            <a:r>
              <a:rPr lang="en-US" sz="1600" dirty="0" smtClean="0">
                <a:solidFill>
                  <a:schemeClr val="bg1"/>
                </a:solidFill>
              </a:rPr>
              <a:t>Prof. Mark </a:t>
            </a:r>
            <a:r>
              <a:rPr lang="en-US" sz="1600" dirty="0" err="1" smtClean="0">
                <a:solidFill>
                  <a:schemeClr val="bg1"/>
                </a:solidFill>
              </a:rPr>
              <a:t>Roantree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Dublin City University</a:t>
            </a:r>
          </a:p>
        </p:txBody>
      </p:sp>
    </p:spTree>
    <p:extLst>
      <p:ext uri="{BB962C8B-B14F-4D97-AF65-F5344CB8AC3E}">
        <p14:creationId xmlns:p14="http://schemas.microsoft.com/office/powerpoint/2010/main" val="33845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609398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/>
              <a:t>Dataset Snapshot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51D70-4306-4FE0-A2E5-59DB6E698773}"/>
              </a:ext>
            </a:extLst>
          </p:cNvPr>
          <p:cNvSpPr/>
          <p:nvPr/>
        </p:nvSpPr>
        <p:spPr>
          <a:xfrm>
            <a:off x="1359876" y="1402122"/>
            <a:ext cx="8837612" cy="2505779"/>
          </a:xfrm>
          <a:prstGeom prst="rect">
            <a:avLst/>
          </a:prstGeom>
          <a:pattFill prst="lt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98974B8-4FB6-46CC-9A41-43A73C9D3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527431"/>
              </p:ext>
            </p:extLst>
          </p:nvPr>
        </p:nvGraphicFramePr>
        <p:xfrm>
          <a:off x="1938550" y="1177404"/>
          <a:ext cx="2676099" cy="3077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2666" y="1520373"/>
            <a:ext cx="6543675" cy="2269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351D70-4306-4FE0-A2E5-59DB6E698773}"/>
              </a:ext>
            </a:extLst>
          </p:cNvPr>
          <p:cNvSpPr/>
          <p:nvPr/>
        </p:nvSpPr>
        <p:spPr>
          <a:xfrm>
            <a:off x="750971" y="4110782"/>
            <a:ext cx="10376878" cy="2437730"/>
          </a:xfrm>
          <a:prstGeom prst="rect">
            <a:avLst/>
          </a:prstGeom>
          <a:pattFill prst="lt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903" y="4217354"/>
            <a:ext cx="10270324" cy="22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F815E-1EBB-4835-98A6-76EC3098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F361-FF01-4EFF-B8C4-F84CB59E3A85}" type="datetime1">
              <a:rPr lang="en-US" smtClean="0"/>
              <a:t>29-Aug-19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609398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/>
              <a:t>Understanding Dataset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D02EF9-D71F-44D0-A611-9F2BF8D7D8D0}"/>
              </a:ext>
            </a:extLst>
          </p:cNvPr>
          <p:cNvCxnSpPr>
            <a:cxnSpLocks/>
          </p:cNvCxnSpPr>
          <p:nvPr/>
        </p:nvCxnSpPr>
        <p:spPr>
          <a:xfrm>
            <a:off x="4135902" y="1767694"/>
            <a:ext cx="0" cy="381106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F26091-FF78-4732-A073-49E8720D5394}"/>
              </a:ext>
            </a:extLst>
          </p:cNvPr>
          <p:cNvGrpSpPr/>
          <p:nvPr/>
        </p:nvGrpSpPr>
        <p:grpSpPr>
          <a:xfrm>
            <a:off x="495478" y="1676592"/>
            <a:ext cx="3640424" cy="2412131"/>
            <a:chOff x="496803" y="2193033"/>
            <a:chExt cx="3640424" cy="2412131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01AA409-B94E-4941-B5C7-1978F74D66FF}"/>
                </a:ext>
              </a:extLst>
            </p:cNvPr>
            <p:cNvGrpSpPr/>
            <p:nvPr/>
          </p:nvGrpSpPr>
          <p:grpSpPr>
            <a:xfrm>
              <a:off x="1930788" y="2193033"/>
              <a:ext cx="673828" cy="673128"/>
              <a:chOff x="-6280150" y="376238"/>
              <a:chExt cx="6115050" cy="6108700"/>
            </a:xfrm>
            <a:solidFill>
              <a:schemeClr val="accent4"/>
            </a:solidFill>
          </p:grpSpPr>
          <p:sp>
            <p:nvSpPr>
              <p:cNvPr id="112" name="Freeform 5">
                <a:extLst>
                  <a:ext uri="{FF2B5EF4-FFF2-40B4-BE49-F238E27FC236}">
                    <a16:creationId xmlns:a16="http://schemas.microsoft.com/office/drawing/2014/main" id="{24B8185B-B501-4A01-B8A5-AF2926E0EC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280150" y="376238"/>
                <a:ext cx="6115050" cy="6108700"/>
              </a:xfrm>
              <a:custGeom>
                <a:avLst/>
                <a:gdLst>
                  <a:gd name="T0" fmla="*/ 2036 w 2048"/>
                  <a:gd name="T1" fmla="*/ 376 h 2048"/>
                  <a:gd name="T2" fmla="*/ 1672 w 2048"/>
                  <a:gd name="T3" fmla="*/ 12 h 2048"/>
                  <a:gd name="T4" fmla="*/ 1644 w 2048"/>
                  <a:gd name="T5" fmla="*/ 0 h 2048"/>
                  <a:gd name="T6" fmla="*/ 456 w 2048"/>
                  <a:gd name="T7" fmla="*/ 0 h 2048"/>
                  <a:gd name="T8" fmla="*/ 336 w 2048"/>
                  <a:gd name="T9" fmla="*/ 120 h 2048"/>
                  <a:gd name="T10" fmla="*/ 336 w 2048"/>
                  <a:gd name="T11" fmla="*/ 196 h 2048"/>
                  <a:gd name="T12" fmla="*/ 0 w 2048"/>
                  <a:gd name="T13" fmla="*/ 688 h 2048"/>
                  <a:gd name="T14" fmla="*/ 40 w 2048"/>
                  <a:gd name="T15" fmla="*/ 728 h 2048"/>
                  <a:gd name="T16" fmla="*/ 528 w 2048"/>
                  <a:gd name="T17" fmla="*/ 728 h 2048"/>
                  <a:gd name="T18" fmla="*/ 568 w 2048"/>
                  <a:gd name="T19" fmla="*/ 688 h 2048"/>
                  <a:gd name="T20" fmla="*/ 568 w 2048"/>
                  <a:gd name="T21" fmla="*/ 200 h 2048"/>
                  <a:gd name="T22" fmla="*/ 528 w 2048"/>
                  <a:gd name="T23" fmla="*/ 160 h 2048"/>
                  <a:gd name="T24" fmla="*/ 416 w 2048"/>
                  <a:gd name="T25" fmla="*/ 172 h 2048"/>
                  <a:gd name="T26" fmla="*/ 416 w 2048"/>
                  <a:gd name="T27" fmla="*/ 120 h 2048"/>
                  <a:gd name="T28" fmla="*/ 456 w 2048"/>
                  <a:gd name="T29" fmla="*/ 80 h 2048"/>
                  <a:gd name="T30" fmla="*/ 1604 w 2048"/>
                  <a:gd name="T31" fmla="*/ 80 h 2048"/>
                  <a:gd name="T32" fmla="*/ 1604 w 2048"/>
                  <a:gd name="T33" fmla="*/ 324 h 2048"/>
                  <a:gd name="T34" fmla="*/ 1724 w 2048"/>
                  <a:gd name="T35" fmla="*/ 444 h 2048"/>
                  <a:gd name="T36" fmla="*/ 1968 w 2048"/>
                  <a:gd name="T37" fmla="*/ 444 h 2048"/>
                  <a:gd name="T38" fmla="*/ 1968 w 2048"/>
                  <a:gd name="T39" fmla="*/ 1928 h 2048"/>
                  <a:gd name="T40" fmla="*/ 1928 w 2048"/>
                  <a:gd name="T41" fmla="*/ 1968 h 2048"/>
                  <a:gd name="T42" fmla="*/ 456 w 2048"/>
                  <a:gd name="T43" fmla="*/ 1968 h 2048"/>
                  <a:gd name="T44" fmla="*/ 416 w 2048"/>
                  <a:gd name="T45" fmla="*/ 1928 h 2048"/>
                  <a:gd name="T46" fmla="*/ 416 w 2048"/>
                  <a:gd name="T47" fmla="*/ 1585 h 2048"/>
                  <a:gd name="T48" fmla="*/ 376 w 2048"/>
                  <a:gd name="T49" fmla="*/ 1545 h 2048"/>
                  <a:gd name="T50" fmla="*/ 336 w 2048"/>
                  <a:gd name="T51" fmla="*/ 1585 h 2048"/>
                  <a:gd name="T52" fmla="*/ 336 w 2048"/>
                  <a:gd name="T53" fmla="*/ 1928 h 2048"/>
                  <a:gd name="T54" fmla="*/ 456 w 2048"/>
                  <a:gd name="T55" fmla="*/ 2048 h 2048"/>
                  <a:gd name="T56" fmla="*/ 1928 w 2048"/>
                  <a:gd name="T57" fmla="*/ 2048 h 2048"/>
                  <a:gd name="T58" fmla="*/ 2048 w 2048"/>
                  <a:gd name="T59" fmla="*/ 1928 h 2048"/>
                  <a:gd name="T60" fmla="*/ 2048 w 2048"/>
                  <a:gd name="T61" fmla="*/ 404 h 2048"/>
                  <a:gd name="T62" fmla="*/ 2036 w 2048"/>
                  <a:gd name="T63" fmla="*/ 376 h 2048"/>
                  <a:gd name="T64" fmla="*/ 488 w 2048"/>
                  <a:gd name="T65" fmla="*/ 648 h 2048"/>
                  <a:gd name="T66" fmla="*/ 82 w 2048"/>
                  <a:gd name="T67" fmla="*/ 648 h 2048"/>
                  <a:gd name="T68" fmla="*/ 488 w 2048"/>
                  <a:gd name="T69" fmla="*/ 242 h 2048"/>
                  <a:gd name="T70" fmla="*/ 488 w 2048"/>
                  <a:gd name="T71" fmla="*/ 648 h 2048"/>
                  <a:gd name="T72" fmla="*/ 1684 w 2048"/>
                  <a:gd name="T73" fmla="*/ 324 h 2048"/>
                  <a:gd name="T74" fmla="*/ 1684 w 2048"/>
                  <a:gd name="T75" fmla="*/ 137 h 2048"/>
                  <a:gd name="T76" fmla="*/ 1911 w 2048"/>
                  <a:gd name="T77" fmla="*/ 364 h 2048"/>
                  <a:gd name="T78" fmla="*/ 1724 w 2048"/>
                  <a:gd name="T79" fmla="*/ 364 h 2048"/>
                  <a:gd name="T80" fmla="*/ 1684 w 2048"/>
                  <a:gd name="T81" fmla="*/ 324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48" h="2048">
                    <a:moveTo>
                      <a:pt x="2036" y="376"/>
                    </a:moveTo>
                    <a:cubicBezTo>
                      <a:pt x="1672" y="12"/>
                      <a:pt x="1672" y="12"/>
                      <a:pt x="1672" y="12"/>
                    </a:cubicBezTo>
                    <a:cubicBezTo>
                      <a:pt x="1665" y="4"/>
                      <a:pt x="1655" y="0"/>
                      <a:pt x="1644" y="0"/>
                    </a:cubicBezTo>
                    <a:cubicBezTo>
                      <a:pt x="456" y="0"/>
                      <a:pt x="456" y="0"/>
                      <a:pt x="456" y="0"/>
                    </a:cubicBezTo>
                    <a:cubicBezTo>
                      <a:pt x="390" y="0"/>
                      <a:pt x="336" y="54"/>
                      <a:pt x="336" y="120"/>
                    </a:cubicBezTo>
                    <a:cubicBezTo>
                      <a:pt x="336" y="196"/>
                      <a:pt x="336" y="196"/>
                      <a:pt x="336" y="196"/>
                    </a:cubicBezTo>
                    <a:cubicBezTo>
                      <a:pt x="140" y="273"/>
                      <a:pt x="0" y="465"/>
                      <a:pt x="0" y="688"/>
                    </a:cubicBezTo>
                    <a:cubicBezTo>
                      <a:pt x="0" y="710"/>
                      <a:pt x="18" y="728"/>
                      <a:pt x="40" y="728"/>
                    </a:cubicBezTo>
                    <a:cubicBezTo>
                      <a:pt x="528" y="728"/>
                      <a:pt x="528" y="728"/>
                      <a:pt x="528" y="728"/>
                    </a:cubicBezTo>
                    <a:cubicBezTo>
                      <a:pt x="550" y="728"/>
                      <a:pt x="568" y="710"/>
                      <a:pt x="568" y="688"/>
                    </a:cubicBezTo>
                    <a:cubicBezTo>
                      <a:pt x="568" y="200"/>
                      <a:pt x="568" y="200"/>
                      <a:pt x="568" y="200"/>
                    </a:cubicBezTo>
                    <a:cubicBezTo>
                      <a:pt x="568" y="178"/>
                      <a:pt x="550" y="160"/>
                      <a:pt x="528" y="160"/>
                    </a:cubicBezTo>
                    <a:cubicBezTo>
                      <a:pt x="490" y="160"/>
                      <a:pt x="452" y="164"/>
                      <a:pt x="416" y="172"/>
                    </a:cubicBezTo>
                    <a:cubicBezTo>
                      <a:pt x="416" y="120"/>
                      <a:pt x="416" y="120"/>
                      <a:pt x="416" y="120"/>
                    </a:cubicBezTo>
                    <a:cubicBezTo>
                      <a:pt x="416" y="98"/>
                      <a:pt x="434" y="80"/>
                      <a:pt x="456" y="80"/>
                    </a:cubicBezTo>
                    <a:cubicBezTo>
                      <a:pt x="1604" y="80"/>
                      <a:pt x="1604" y="80"/>
                      <a:pt x="1604" y="80"/>
                    </a:cubicBezTo>
                    <a:cubicBezTo>
                      <a:pt x="1604" y="324"/>
                      <a:pt x="1604" y="324"/>
                      <a:pt x="1604" y="324"/>
                    </a:cubicBezTo>
                    <a:cubicBezTo>
                      <a:pt x="1604" y="390"/>
                      <a:pt x="1658" y="444"/>
                      <a:pt x="1724" y="444"/>
                    </a:cubicBezTo>
                    <a:cubicBezTo>
                      <a:pt x="1968" y="444"/>
                      <a:pt x="1968" y="444"/>
                      <a:pt x="1968" y="444"/>
                    </a:cubicBezTo>
                    <a:cubicBezTo>
                      <a:pt x="1968" y="1928"/>
                      <a:pt x="1968" y="1928"/>
                      <a:pt x="1968" y="1928"/>
                    </a:cubicBezTo>
                    <a:cubicBezTo>
                      <a:pt x="1968" y="1950"/>
                      <a:pt x="1950" y="1968"/>
                      <a:pt x="1928" y="1968"/>
                    </a:cubicBezTo>
                    <a:cubicBezTo>
                      <a:pt x="456" y="1968"/>
                      <a:pt x="456" y="1968"/>
                      <a:pt x="456" y="1968"/>
                    </a:cubicBezTo>
                    <a:cubicBezTo>
                      <a:pt x="434" y="1968"/>
                      <a:pt x="416" y="1950"/>
                      <a:pt x="416" y="1928"/>
                    </a:cubicBezTo>
                    <a:cubicBezTo>
                      <a:pt x="416" y="1585"/>
                      <a:pt x="416" y="1585"/>
                      <a:pt x="416" y="1585"/>
                    </a:cubicBezTo>
                    <a:cubicBezTo>
                      <a:pt x="416" y="1563"/>
                      <a:pt x="398" y="1545"/>
                      <a:pt x="376" y="1545"/>
                    </a:cubicBezTo>
                    <a:cubicBezTo>
                      <a:pt x="354" y="1545"/>
                      <a:pt x="336" y="1563"/>
                      <a:pt x="336" y="1585"/>
                    </a:cubicBezTo>
                    <a:cubicBezTo>
                      <a:pt x="336" y="1928"/>
                      <a:pt x="336" y="1928"/>
                      <a:pt x="336" y="1928"/>
                    </a:cubicBezTo>
                    <a:cubicBezTo>
                      <a:pt x="336" y="1994"/>
                      <a:pt x="390" y="2048"/>
                      <a:pt x="456" y="2048"/>
                    </a:cubicBezTo>
                    <a:cubicBezTo>
                      <a:pt x="1928" y="2048"/>
                      <a:pt x="1928" y="2048"/>
                      <a:pt x="1928" y="2048"/>
                    </a:cubicBezTo>
                    <a:cubicBezTo>
                      <a:pt x="1994" y="2048"/>
                      <a:pt x="2048" y="1994"/>
                      <a:pt x="2048" y="1928"/>
                    </a:cubicBezTo>
                    <a:cubicBezTo>
                      <a:pt x="2048" y="404"/>
                      <a:pt x="2048" y="404"/>
                      <a:pt x="2048" y="404"/>
                    </a:cubicBezTo>
                    <a:cubicBezTo>
                      <a:pt x="2048" y="393"/>
                      <a:pt x="2044" y="383"/>
                      <a:pt x="2036" y="376"/>
                    </a:cubicBezTo>
                    <a:close/>
                    <a:moveTo>
                      <a:pt x="488" y="648"/>
                    </a:moveTo>
                    <a:cubicBezTo>
                      <a:pt x="82" y="648"/>
                      <a:pt x="82" y="648"/>
                      <a:pt x="82" y="648"/>
                    </a:cubicBezTo>
                    <a:cubicBezTo>
                      <a:pt x="101" y="433"/>
                      <a:pt x="273" y="261"/>
                      <a:pt x="488" y="242"/>
                    </a:cubicBezTo>
                    <a:cubicBezTo>
                      <a:pt x="488" y="648"/>
                      <a:pt x="488" y="648"/>
                      <a:pt x="488" y="648"/>
                    </a:cubicBezTo>
                    <a:close/>
                    <a:moveTo>
                      <a:pt x="1684" y="324"/>
                    </a:moveTo>
                    <a:cubicBezTo>
                      <a:pt x="1684" y="137"/>
                      <a:pt x="1684" y="137"/>
                      <a:pt x="1684" y="137"/>
                    </a:cubicBezTo>
                    <a:cubicBezTo>
                      <a:pt x="1911" y="364"/>
                      <a:pt x="1911" y="364"/>
                      <a:pt x="1911" y="364"/>
                    </a:cubicBezTo>
                    <a:cubicBezTo>
                      <a:pt x="1724" y="364"/>
                      <a:pt x="1724" y="364"/>
                      <a:pt x="1724" y="364"/>
                    </a:cubicBezTo>
                    <a:cubicBezTo>
                      <a:pt x="1702" y="364"/>
                      <a:pt x="1684" y="346"/>
                      <a:pt x="1684" y="3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6">
                <a:extLst>
                  <a:ext uri="{FF2B5EF4-FFF2-40B4-BE49-F238E27FC236}">
                    <a16:creationId xmlns:a16="http://schemas.microsoft.com/office/drawing/2014/main" id="{0C25D069-10DC-4445-ADA8-B5A0623FD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276850" y="4551363"/>
                <a:ext cx="238125" cy="239713"/>
              </a:xfrm>
              <a:custGeom>
                <a:avLst/>
                <a:gdLst>
                  <a:gd name="T0" fmla="*/ 12 w 80"/>
                  <a:gd name="T1" fmla="*/ 12 h 80"/>
                  <a:gd name="T2" fmla="*/ 0 w 80"/>
                  <a:gd name="T3" fmla="*/ 40 h 80"/>
                  <a:gd name="T4" fmla="*/ 12 w 80"/>
                  <a:gd name="T5" fmla="*/ 68 h 80"/>
                  <a:gd name="T6" fmla="*/ 40 w 80"/>
                  <a:gd name="T7" fmla="*/ 80 h 80"/>
                  <a:gd name="T8" fmla="*/ 68 w 80"/>
                  <a:gd name="T9" fmla="*/ 68 h 80"/>
                  <a:gd name="T10" fmla="*/ 80 w 80"/>
                  <a:gd name="T11" fmla="*/ 40 h 80"/>
                  <a:gd name="T12" fmla="*/ 68 w 80"/>
                  <a:gd name="T13" fmla="*/ 12 h 80"/>
                  <a:gd name="T14" fmla="*/ 40 w 80"/>
                  <a:gd name="T15" fmla="*/ 0 h 80"/>
                  <a:gd name="T16" fmla="*/ 12 w 80"/>
                  <a:gd name="T17" fmla="*/ 1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0">
                    <a:moveTo>
                      <a:pt x="12" y="12"/>
                    </a:moveTo>
                    <a:cubicBezTo>
                      <a:pt x="4" y="19"/>
                      <a:pt x="0" y="29"/>
                      <a:pt x="0" y="40"/>
                    </a:cubicBezTo>
                    <a:cubicBezTo>
                      <a:pt x="0" y="51"/>
                      <a:pt x="4" y="61"/>
                      <a:pt x="12" y="68"/>
                    </a:cubicBezTo>
                    <a:cubicBezTo>
                      <a:pt x="19" y="76"/>
                      <a:pt x="29" y="80"/>
                      <a:pt x="40" y="80"/>
                    </a:cubicBezTo>
                    <a:cubicBezTo>
                      <a:pt x="51" y="80"/>
                      <a:pt x="61" y="76"/>
                      <a:pt x="68" y="68"/>
                    </a:cubicBezTo>
                    <a:cubicBezTo>
                      <a:pt x="76" y="61"/>
                      <a:pt x="80" y="51"/>
                      <a:pt x="80" y="40"/>
                    </a:cubicBezTo>
                    <a:cubicBezTo>
                      <a:pt x="80" y="29"/>
                      <a:pt x="76" y="19"/>
                      <a:pt x="68" y="12"/>
                    </a:cubicBezTo>
                    <a:cubicBezTo>
                      <a:pt x="61" y="4"/>
                      <a:pt x="51" y="0"/>
                      <a:pt x="40" y="0"/>
                    </a:cubicBezTo>
                    <a:cubicBezTo>
                      <a:pt x="29" y="0"/>
                      <a:pt x="19" y="4"/>
                      <a:pt x="1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7">
                <a:extLst>
                  <a:ext uri="{FF2B5EF4-FFF2-40B4-BE49-F238E27FC236}">
                    <a16:creationId xmlns:a16="http://schemas.microsoft.com/office/drawing/2014/main" id="{75A075CE-D682-4F2D-B86C-DDC06AE30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53113" y="1279526"/>
                <a:ext cx="3155950" cy="3152775"/>
              </a:xfrm>
              <a:custGeom>
                <a:avLst/>
                <a:gdLst>
                  <a:gd name="T0" fmla="*/ 1057 w 1057"/>
                  <a:gd name="T1" fmla="*/ 529 h 1057"/>
                  <a:gd name="T2" fmla="*/ 529 w 1057"/>
                  <a:gd name="T3" fmla="*/ 0 h 1057"/>
                  <a:gd name="T4" fmla="*/ 489 w 1057"/>
                  <a:gd name="T5" fmla="*/ 40 h 1057"/>
                  <a:gd name="T6" fmla="*/ 489 w 1057"/>
                  <a:gd name="T7" fmla="*/ 489 h 1057"/>
                  <a:gd name="T8" fmla="*/ 40 w 1057"/>
                  <a:gd name="T9" fmla="*/ 489 h 1057"/>
                  <a:gd name="T10" fmla="*/ 0 w 1057"/>
                  <a:gd name="T11" fmla="*/ 529 h 1057"/>
                  <a:gd name="T12" fmla="*/ 529 w 1057"/>
                  <a:gd name="T13" fmla="*/ 1057 h 1057"/>
                  <a:gd name="T14" fmla="*/ 1057 w 1057"/>
                  <a:gd name="T15" fmla="*/ 529 h 1057"/>
                  <a:gd name="T16" fmla="*/ 816 w 1057"/>
                  <a:gd name="T17" fmla="*/ 185 h 1057"/>
                  <a:gd name="T18" fmla="*/ 569 w 1057"/>
                  <a:gd name="T19" fmla="*/ 432 h 1057"/>
                  <a:gd name="T20" fmla="*/ 569 w 1057"/>
                  <a:gd name="T21" fmla="*/ 82 h 1057"/>
                  <a:gd name="T22" fmla="*/ 816 w 1057"/>
                  <a:gd name="T23" fmla="*/ 185 h 1057"/>
                  <a:gd name="T24" fmla="*/ 82 w 1057"/>
                  <a:gd name="T25" fmla="*/ 569 h 1057"/>
                  <a:gd name="T26" fmla="*/ 529 w 1057"/>
                  <a:gd name="T27" fmla="*/ 569 h 1057"/>
                  <a:gd name="T28" fmla="*/ 557 w 1057"/>
                  <a:gd name="T29" fmla="*/ 557 h 1057"/>
                  <a:gd name="T30" fmla="*/ 557 w 1057"/>
                  <a:gd name="T31" fmla="*/ 557 h 1057"/>
                  <a:gd name="T32" fmla="*/ 873 w 1057"/>
                  <a:gd name="T33" fmla="*/ 241 h 1057"/>
                  <a:gd name="T34" fmla="*/ 977 w 1057"/>
                  <a:gd name="T35" fmla="*/ 529 h 1057"/>
                  <a:gd name="T36" fmla="*/ 529 w 1057"/>
                  <a:gd name="T37" fmla="*/ 977 h 1057"/>
                  <a:gd name="T38" fmla="*/ 82 w 1057"/>
                  <a:gd name="T39" fmla="*/ 569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57" h="1057">
                    <a:moveTo>
                      <a:pt x="1057" y="529"/>
                    </a:moveTo>
                    <a:cubicBezTo>
                      <a:pt x="1057" y="237"/>
                      <a:pt x="820" y="0"/>
                      <a:pt x="529" y="0"/>
                    </a:cubicBezTo>
                    <a:cubicBezTo>
                      <a:pt x="507" y="0"/>
                      <a:pt x="489" y="18"/>
                      <a:pt x="489" y="40"/>
                    </a:cubicBezTo>
                    <a:cubicBezTo>
                      <a:pt x="489" y="489"/>
                      <a:pt x="489" y="489"/>
                      <a:pt x="489" y="489"/>
                    </a:cubicBezTo>
                    <a:cubicBezTo>
                      <a:pt x="40" y="489"/>
                      <a:pt x="40" y="489"/>
                      <a:pt x="40" y="489"/>
                    </a:cubicBezTo>
                    <a:cubicBezTo>
                      <a:pt x="18" y="489"/>
                      <a:pt x="0" y="507"/>
                      <a:pt x="0" y="529"/>
                    </a:cubicBezTo>
                    <a:cubicBezTo>
                      <a:pt x="0" y="820"/>
                      <a:pt x="237" y="1057"/>
                      <a:pt x="529" y="1057"/>
                    </a:cubicBezTo>
                    <a:cubicBezTo>
                      <a:pt x="820" y="1057"/>
                      <a:pt x="1057" y="820"/>
                      <a:pt x="1057" y="529"/>
                    </a:cubicBezTo>
                    <a:close/>
                    <a:moveTo>
                      <a:pt x="816" y="185"/>
                    </a:moveTo>
                    <a:cubicBezTo>
                      <a:pt x="569" y="432"/>
                      <a:pt x="569" y="432"/>
                      <a:pt x="569" y="432"/>
                    </a:cubicBezTo>
                    <a:cubicBezTo>
                      <a:pt x="569" y="82"/>
                      <a:pt x="569" y="82"/>
                      <a:pt x="569" y="82"/>
                    </a:cubicBezTo>
                    <a:cubicBezTo>
                      <a:pt x="662" y="90"/>
                      <a:pt x="748" y="128"/>
                      <a:pt x="816" y="185"/>
                    </a:cubicBezTo>
                    <a:close/>
                    <a:moveTo>
                      <a:pt x="82" y="569"/>
                    </a:moveTo>
                    <a:cubicBezTo>
                      <a:pt x="529" y="569"/>
                      <a:pt x="529" y="569"/>
                      <a:pt x="529" y="569"/>
                    </a:cubicBezTo>
                    <a:cubicBezTo>
                      <a:pt x="540" y="569"/>
                      <a:pt x="550" y="564"/>
                      <a:pt x="557" y="557"/>
                    </a:cubicBezTo>
                    <a:cubicBezTo>
                      <a:pt x="557" y="557"/>
                      <a:pt x="557" y="557"/>
                      <a:pt x="557" y="557"/>
                    </a:cubicBezTo>
                    <a:cubicBezTo>
                      <a:pt x="873" y="241"/>
                      <a:pt x="873" y="241"/>
                      <a:pt x="873" y="241"/>
                    </a:cubicBezTo>
                    <a:cubicBezTo>
                      <a:pt x="938" y="319"/>
                      <a:pt x="977" y="419"/>
                      <a:pt x="977" y="529"/>
                    </a:cubicBezTo>
                    <a:cubicBezTo>
                      <a:pt x="977" y="776"/>
                      <a:pt x="776" y="977"/>
                      <a:pt x="529" y="977"/>
                    </a:cubicBezTo>
                    <a:cubicBezTo>
                      <a:pt x="295" y="977"/>
                      <a:pt x="102" y="797"/>
                      <a:pt x="82" y="5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8">
                <a:extLst>
                  <a:ext uri="{FF2B5EF4-FFF2-40B4-BE49-F238E27FC236}">
                    <a16:creationId xmlns:a16="http://schemas.microsoft.com/office/drawing/2014/main" id="{04358D95-825D-4E43-B429-33696C1A57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440238" y="4140201"/>
                <a:ext cx="3749675" cy="1866900"/>
              </a:xfrm>
              <a:custGeom>
                <a:avLst/>
                <a:gdLst>
                  <a:gd name="T0" fmla="*/ 547 w 1256"/>
                  <a:gd name="T1" fmla="*/ 200 h 626"/>
                  <a:gd name="T2" fmla="*/ 427 w 1256"/>
                  <a:gd name="T3" fmla="*/ 80 h 626"/>
                  <a:gd name="T4" fmla="*/ 307 w 1256"/>
                  <a:gd name="T5" fmla="*/ 200 h 626"/>
                  <a:gd name="T6" fmla="*/ 318 w 1256"/>
                  <a:gd name="T7" fmla="*/ 251 h 626"/>
                  <a:gd name="T8" fmla="*/ 171 w 1256"/>
                  <a:gd name="T9" fmla="*/ 397 h 626"/>
                  <a:gd name="T10" fmla="*/ 120 w 1256"/>
                  <a:gd name="T11" fmla="*/ 386 h 626"/>
                  <a:gd name="T12" fmla="*/ 0 w 1256"/>
                  <a:gd name="T13" fmla="*/ 506 h 626"/>
                  <a:gd name="T14" fmla="*/ 120 w 1256"/>
                  <a:gd name="T15" fmla="*/ 626 h 626"/>
                  <a:gd name="T16" fmla="*/ 240 w 1256"/>
                  <a:gd name="T17" fmla="*/ 506 h 626"/>
                  <a:gd name="T18" fmla="*/ 228 w 1256"/>
                  <a:gd name="T19" fmla="*/ 454 h 626"/>
                  <a:gd name="T20" fmla="*/ 374 w 1256"/>
                  <a:gd name="T21" fmla="*/ 308 h 626"/>
                  <a:gd name="T22" fmla="*/ 427 w 1256"/>
                  <a:gd name="T23" fmla="*/ 320 h 626"/>
                  <a:gd name="T24" fmla="*/ 486 w 1256"/>
                  <a:gd name="T25" fmla="*/ 305 h 626"/>
                  <a:gd name="T26" fmla="*/ 635 w 1256"/>
                  <a:gd name="T27" fmla="*/ 453 h 626"/>
                  <a:gd name="T28" fmla="*/ 623 w 1256"/>
                  <a:gd name="T29" fmla="*/ 506 h 626"/>
                  <a:gd name="T30" fmla="*/ 743 w 1256"/>
                  <a:gd name="T31" fmla="*/ 626 h 626"/>
                  <a:gd name="T32" fmla="*/ 863 w 1256"/>
                  <a:gd name="T33" fmla="*/ 506 h 626"/>
                  <a:gd name="T34" fmla="*/ 852 w 1256"/>
                  <a:gd name="T35" fmla="*/ 455 h 626"/>
                  <a:gd name="T36" fmla="*/ 1080 w 1256"/>
                  <a:gd name="T37" fmla="*/ 226 h 626"/>
                  <a:gd name="T38" fmla="*/ 1136 w 1256"/>
                  <a:gd name="T39" fmla="*/ 240 h 626"/>
                  <a:gd name="T40" fmla="*/ 1256 w 1256"/>
                  <a:gd name="T41" fmla="*/ 120 h 626"/>
                  <a:gd name="T42" fmla="*/ 1136 w 1256"/>
                  <a:gd name="T43" fmla="*/ 0 h 626"/>
                  <a:gd name="T44" fmla="*/ 1016 w 1256"/>
                  <a:gd name="T45" fmla="*/ 120 h 626"/>
                  <a:gd name="T46" fmla="*/ 1026 w 1256"/>
                  <a:gd name="T47" fmla="*/ 167 h 626"/>
                  <a:gd name="T48" fmla="*/ 795 w 1256"/>
                  <a:gd name="T49" fmla="*/ 398 h 626"/>
                  <a:gd name="T50" fmla="*/ 743 w 1256"/>
                  <a:gd name="T51" fmla="*/ 386 h 626"/>
                  <a:gd name="T52" fmla="*/ 692 w 1256"/>
                  <a:gd name="T53" fmla="*/ 397 h 626"/>
                  <a:gd name="T54" fmla="*/ 539 w 1256"/>
                  <a:gd name="T55" fmla="*/ 244 h 626"/>
                  <a:gd name="T56" fmla="*/ 547 w 1256"/>
                  <a:gd name="T57" fmla="*/ 200 h 626"/>
                  <a:gd name="T58" fmla="*/ 120 w 1256"/>
                  <a:gd name="T59" fmla="*/ 546 h 626"/>
                  <a:gd name="T60" fmla="*/ 80 w 1256"/>
                  <a:gd name="T61" fmla="*/ 506 h 626"/>
                  <a:gd name="T62" fmla="*/ 120 w 1256"/>
                  <a:gd name="T63" fmla="*/ 466 h 626"/>
                  <a:gd name="T64" fmla="*/ 147 w 1256"/>
                  <a:gd name="T65" fmla="*/ 477 h 626"/>
                  <a:gd name="T66" fmla="*/ 148 w 1256"/>
                  <a:gd name="T67" fmla="*/ 477 h 626"/>
                  <a:gd name="T68" fmla="*/ 148 w 1256"/>
                  <a:gd name="T69" fmla="*/ 478 h 626"/>
                  <a:gd name="T70" fmla="*/ 160 w 1256"/>
                  <a:gd name="T71" fmla="*/ 506 h 626"/>
                  <a:gd name="T72" fmla="*/ 120 w 1256"/>
                  <a:gd name="T73" fmla="*/ 546 h 626"/>
                  <a:gd name="T74" fmla="*/ 427 w 1256"/>
                  <a:gd name="T75" fmla="*/ 240 h 626"/>
                  <a:gd name="T76" fmla="*/ 387 w 1256"/>
                  <a:gd name="T77" fmla="*/ 200 h 626"/>
                  <a:gd name="T78" fmla="*/ 427 w 1256"/>
                  <a:gd name="T79" fmla="*/ 160 h 626"/>
                  <a:gd name="T80" fmla="*/ 467 w 1256"/>
                  <a:gd name="T81" fmla="*/ 200 h 626"/>
                  <a:gd name="T82" fmla="*/ 427 w 1256"/>
                  <a:gd name="T83" fmla="*/ 240 h 626"/>
                  <a:gd name="T84" fmla="*/ 1136 w 1256"/>
                  <a:gd name="T85" fmla="*/ 80 h 626"/>
                  <a:gd name="T86" fmla="*/ 1176 w 1256"/>
                  <a:gd name="T87" fmla="*/ 120 h 626"/>
                  <a:gd name="T88" fmla="*/ 1136 w 1256"/>
                  <a:gd name="T89" fmla="*/ 160 h 626"/>
                  <a:gd name="T90" fmla="*/ 1096 w 1256"/>
                  <a:gd name="T91" fmla="*/ 120 h 626"/>
                  <a:gd name="T92" fmla="*/ 1136 w 1256"/>
                  <a:gd name="T93" fmla="*/ 80 h 626"/>
                  <a:gd name="T94" fmla="*/ 783 w 1256"/>
                  <a:gd name="T95" fmla="*/ 506 h 626"/>
                  <a:gd name="T96" fmla="*/ 743 w 1256"/>
                  <a:gd name="T97" fmla="*/ 546 h 626"/>
                  <a:gd name="T98" fmla="*/ 703 w 1256"/>
                  <a:gd name="T99" fmla="*/ 506 h 626"/>
                  <a:gd name="T100" fmla="*/ 743 w 1256"/>
                  <a:gd name="T101" fmla="*/ 466 h 626"/>
                  <a:gd name="T102" fmla="*/ 783 w 1256"/>
                  <a:gd name="T103" fmla="*/ 50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56" h="626">
                    <a:moveTo>
                      <a:pt x="547" y="200"/>
                    </a:moveTo>
                    <a:cubicBezTo>
                      <a:pt x="547" y="134"/>
                      <a:pt x="493" y="80"/>
                      <a:pt x="427" y="80"/>
                    </a:cubicBezTo>
                    <a:cubicBezTo>
                      <a:pt x="361" y="80"/>
                      <a:pt x="307" y="134"/>
                      <a:pt x="307" y="200"/>
                    </a:cubicBezTo>
                    <a:cubicBezTo>
                      <a:pt x="307" y="218"/>
                      <a:pt x="311" y="235"/>
                      <a:pt x="318" y="251"/>
                    </a:cubicBezTo>
                    <a:cubicBezTo>
                      <a:pt x="171" y="397"/>
                      <a:pt x="171" y="397"/>
                      <a:pt x="171" y="397"/>
                    </a:cubicBezTo>
                    <a:cubicBezTo>
                      <a:pt x="156" y="390"/>
                      <a:pt x="138" y="386"/>
                      <a:pt x="120" y="386"/>
                    </a:cubicBezTo>
                    <a:cubicBezTo>
                      <a:pt x="53" y="386"/>
                      <a:pt x="0" y="440"/>
                      <a:pt x="0" y="506"/>
                    </a:cubicBezTo>
                    <a:cubicBezTo>
                      <a:pt x="0" y="572"/>
                      <a:pt x="53" y="626"/>
                      <a:pt x="120" y="626"/>
                    </a:cubicBezTo>
                    <a:cubicBezTo>
                      <a:pt x="186" y="626"/>
                      <a:pt x="240" y="572"/>
                      <a:pt x="240" y="506"/>
                    </a:cubicBezTo>
                    <a:cubicBezTo>
                      <a:pt x="240" y="487"/>
                      <a:pt x="235" y="470"/>
                      <a:pt x="228" y="454"/>
                    </a:cubicBezTo>
                    <a:cubicBezTo>
                      <a:pt x="374" y="308"/>
                      <a:pt x="374" y="308"/>
                      <a:pt x="374" y="308"/>
                    </a:cubicBezTo>
                    <a:cubicBezTo>
                      <a:pt x="390" y="316"/>
                      <a:pt x="408" y="320"/>
                      <a:pt x="427" y="320"/>
                    </a:cubicBezTo>
                    <a:cubicBezTo>
                      <a:pt x="448" y="320"/>
                      <a:pt x="469" y="315"/>
                      <a:pt x="486" y="305"/>
                    </a:cubicBezTo>
                    <a:cubicBezTo>
                      <a:pt x="635" y="453"/>
                      <a:pt x="635" y="453"/>
                      <a:pt x="635" y="453"/>
                    </a:cubicBezTo>
                    <a:cubicBezTo>
                      <a:pt x="627" y="469"/>
                      <a:pt x="623" y="487"/>
                      <a:pt x="623" y="506"/>
                    </a:cubicBezTo>
                    <a:cubicBezTo>
                      <a:pt x="623" y="572"/>
                      <a:pt x="677" y="626"/>
                      <a:pt x="743" y="626"/>
                    </a:cubicBezTo>
                    <a:cubicBezTo>
                      <a:pt x="809" y="626"/>
                      <a:pt x="863" y="572"/>
                      <a:pt x="863" y="506"/>
                    </a:cubicBezTo>
                    <a:cubicBezTo>
                      <a:pt x="863" y="487"/>
                      <a:pt x="859" y="470"/>
                      <a:pt x="852" y="455"/>
                    </a:cubicBezTo>
                    <a:cubicBezTo>
                      <a:pt x="1080" y="226"/>
                      <a:pt x="1080" y="226"/>
                      <a:pt x="1080" y="226"/>
                    </a:cubicBezTo>
                    <a:cubicBezTo>
                      <a:pt x="1097" y="235"/>
                      <a:pt x="1116" y="240"/>
                      <a:pt x="1136" y="240"/>
                    </a:cubicBezTo>
                    <a:cubicBezTo>
                      <a:pt x="1202" y="240"/>
                      <a:pt x="1256" y="187"/>
                      <a:pt x="1256" y="120"/>
                    </a:cubicBezTo>
                    <a:cubicBezTo>
                      <a:pt x="1256" y="54"/>
                      <a:pt x="1202" y="0"/>
                      <a:pt x="1136" y="0"/>
                    </a:cubicBezTo>
                    <a:cubicBezTo>
                      <a:pt x="1070" y="0"/>
                      <a:pt x="1016" y="54"/>
                      <a:pt x="1016" y="120"/>
                    </a:cubicBezTo>
                    <a:cubicBezTo>
                      <a:pt x="1016" y="137"/>
                      <a:pt x="1020" y="153"/>
                      <a:pt x="1026" y="167"/>
                    </a:cubicBezTo>
                    <a:cubicBezTo>
                      <a:pt x="795" y="398"/>
                      <a:pt x="795" y="398"/>
                      <a:pt x="795" y="398"/>
                    </a:cubicBezTo>
                    <a:cubicBezTo>
                      <a:pt x="779" y="390"/>
                      <a:pt x="762" y="386"/>
                      <a:pt x="743" y="386"/>
                    </a:cubicBezTo>
                    <a:cubicBezTo>
                      <a:pt x="725" y="386"/>
                      <a:pt x="707" y="390"/>
                      <a:pt x="692" y="397"/>
                    </a:cubicBezTo>
                    <a:cubicBezTo>
                      <a:pt x="539" y="244"/>
                      <a:pt x="539" y="244"/>
                      <a:pt x="539" y="244"/>
                    </a:cubicBezTo>
                    <a:cubicBezTo>
                      <a:pt x="544" y="231"/>
                      <a:pt x="547" y="216"/>
                      <a:pt x="547" y="200"/>
                    </a:cubicBezTo>
                    <a:close/>
                    <a:moveTo>
                      <a:pt x="120" y="546"/>
                    </a:moveTo>
                    <a:cubicBezTo>
                      <a:pt x="98" y="546"/>
                      <a:pt x="80" y="528"/>
                      <a:pt x="80" y="506"/>
                    </a:cubicBezTo>
                    <a:cubicBezTo>
                      <a:pt x="80" y="484"/>
                      <a:pt x="98" y="466"/>
                      <a:pt x="120" y="466"/>
                    </a:cubicBezTo>
                    <a:cubicBezTo>
                      <a:pt x="130" y="466"/>
                      <a:pt x="140" y="470"/>
                      <a:pt x="147" y="477"/>
                    </a:cubicBezTo>
                    <a:cubicBezTo>
                      <a:pt x="147" y="477"/>
                      <a:pt x="148" y="477"/>
                      <a:pt x="148" y="477"/>
                    </a:cubicBezTo>
                    <a:cubicBezTo>
                      <a:pt x="148" y="478"/>
                      <a:pt x="148" y="478"/>
                      <a:pt x="148" y="478"/>
                    </a:cubicBezTo>
                    <a:cubicBezTo>
                      <a:pt x="155" y="485"/>
                      <a:pt x="160" y="495"/>
                      <a:pt x="160" y="506"/>
                    </a:cubicBezTo>
                    <a:cubicBezTo>
                      <a:pt x="160" y="528"/>
                      <a:pt x="142" y="546"/>
                      <a:pt x="120" y="546"/>
                    </a:cubicBezTo>
                    <a:close/>
                    <a:moveTo>
                      <a:pt x="427" y="240"/>
                    </a:moveTo>
                    <a:cubicBezTo>
                      <a:pt x="405" y="240"/>
                      <a:pt x="387" y="222"/>
                      <a:pt x="387" y="200"/>
                    </a:cubicBezTo>
                    <a:cubicBezTo>
                      <a:pt x="387" y="178"/>
                      <a:pt x="405" y="160"/>
                      <a:pt x="427" y="160"/>
                    </a:cubicBezTo>
                    <a:cubicBezTo>
                      <a:pt x="449" y="160"/>
                      <a:pt x="467" y="178"/>
                      <a:pt x="467" y="200"/>
                    </a:cubicBezTo>
                    <a:cubicBezTo>
                      <a:pt x="467" y="222"/>
                      <a:pt x="449" y="240"/>
                      <a:pt x="427" y="240"/>
                    </a:cubicBezTo>
                    <a:close/>
                    <a:moveTo>
                      <a:pt x="1136" y="80"/>
                    </a:moveTo>
                    <a:cubicBezTo>
                      <a:pt x="1158" y="80"/>
                      <a:pt x="1176" y="98"/>
                      <a:pt x="1176" y="120"/>
                    </a:cubicBezTo>
                    <a:cubicBezTo>
                      <a:pt x="1176" y="142"/>
                      <a:pt x="1158" y="160"/>
                      <a:pt x="1136" y="160"/>
                    </a:cubicBezTo>
                    <a:cubicBezTo>
                      <a:pt x="1114" y="160"/>
                      <a:pt x="1096" y="142"/>
                      <a:pt x="1096" y="120"/>
                    </a:cubicBezTo>
                    <a:cubicBezTo>
                      <a:pt x="1096" y="98"/>
                      <a:pt x="1114" y="80"/>
                      <a:pt x="1136" y="80"/>
                    </a:cubicBezTo>
                    <a:close/>
                    <a:moveTo>
                      <a:pt x="783" y="506"/>
                    </a:moveTo>
                    <a:cubicBezTo>
                      <a:pt x="783" y="528"/>
                      <a:pt x="765" y="546"/>
                      <a:pt x="743" y="546"/>
                    </a:cubicBezTo>
                    <a:cubicBezTo>
                      <a:pt x="721" y="546"/>
                      <a:pt x="703" y="528"/>
                      <a:pt x="703" y="506"/>
                    </a:cubicBezTo>
                    <a:cubicBezTo>
                      <a:pt x="703" y="484"/>
                      <a:pt x="721" y="466"/>
                      <a:pt x="743" y="466"/>
                    </a:cubicBezTo>
                    <a:cubicBezTo>
                      <a:pt x="765" y="466"/>
                      <a:pt x="783" y="484"/>
                      <a:pt x="783" y="5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9">
                <a:extLst>
                  <a:ext uri="{FF2B5EF4-FFF2-40B4-BE49-F238E27FC236}">
                    <a16:creationId xmlns:a16="http://schemas.microsoft.com/office/drawing/2014/main" id="{DA7F0CC8-A301-45F2-9D54-460395A52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538" y="3179763"/>
                <a:ext cx="868363" cy="238125"/>
              </a:xfrm>
              <a:custGeom>
                <a:avLst/>
                <a:gdLst>
                  <a:gd name="T0" fmla="*/ 40 w 291"/>
                  <a:gd name="T1" fmla="*/ 80 h 80"/>
                  <a:gd name="T2" fmla="*/ 251 w 291"/>
                  <a:gd name="T3" fmla="*/ 80 h 80"/>
                  <a:gd name="T4" fmla="*/ 291 w 291"/>
                  <a:gd name="T5" fmla="*/ 40 h 80"/>
                  <a:gd name="T6" fmla="*/ 251 w 291"/>
                  <a:gd name="T7" fmla="*/ 0 h 80"/>
                  <a:gd name="T8" fmla="*/ 40 w 291"/>
                  <a:gd name="T9" fmla="*/ 0 h 80"/>
                  <a:gd name="T10" fmla="*/ 0 w 291"/>
                  <a:gd name="T11" fmla="*/ 40 h 80"/>
                  <a:gd name="T12" fmla="*/ 40 w 29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1" h="80">
                    <a:moveTo>
                      <a:pt x="40" y="80"/>
                    </a:moveTo>
                    <a:cubicBezTo>
                      <a:pt x="251" y="80"/>
                      <a:pt x="251" y="80"/>
                      <a:pt x="251" y="80"/>
                    </a:cubicBezTo>
                    <a:cubicBezTo>
                      <a:pt x="273" y="80"/>
                      <a:pt x="291" y="62"/>
                      <a:pt x="291" y="40"/>
                    </a:cubicBezTo>
                    <a:cubicBezTo>
                      <a:pt x="291" y="18"/>
                      <a:pt x="273" y="0"/>
                      <a:pt x="251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0">
                <a:extLst>
                  <a:ext uri="{FF2B5EF4-FFF2-40B4-BE49-F238E27FC236}">
                    <a16:creationId xmlns:a16="http://schemas.microsoft.com/office/drawing/2014/main" id="{1AF2C995-0F5D-421A-B3B5-1D2823E58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22375" y="3179763"/>
                <a:ext cx="239713" cy="238125"/>
              </a:xfrm>
              <a:custGeom>
                <a:avLst/>
                <a:gdLst>
                  <a:gd name="T0" fmla="*/ 12 w 80"/>
                  <a:gd name="T1" fmla="*/ 12 h 80"/>
                  <a:gd name="T2" fmla="*/ 0 w 80"/>
                  <a:gd name="T3" fmla="*/ 40 h 80"/>
                  <a:gd name="T4" fmla="*/ 12 w 80"/>
                  <a:gd name="T5" fmla="*/ 68 h 80"/>
                  <a:gd name="T6" fmla="*/ 40 w 80"/>
                  <a:gd name="T7" fmla="*/ 80 h 80"/>
                  <a:gd name="T8" fmla="*/ 69 w 80"/>
                  <a:gd name="T9" fmla="*/ 68 h 80"/>
                  <a:gd name="T10" fmla="*/ 80 w 80"/>
                  <a:gd name="T11" fmla="*/ 40 h 80"/>
                  <a:gd name="T12" fmla="*/ 69 w 80"/>
                  <a:gd name="T13" fmla="*/ 12 h 80"/>
                  <a:gd name="T14" fmla="*/ 40 w 80"/>
                  <a:gd name="T15" fmla="*/ 0 h 80"/>
                  <a:gd name="T16" fmla="*/ 12 w 80"/>
                  <a:gd name="T17" fmla="*/ 1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0">
                    <a:moveTo>
                      <a:pt x="12" y="12"/>
                    </a:moveTo>
                    <a:cubicBezTo>
                      <a:pt x="5" y="19"/>
                      <a:pt x="0" y="29"/>
                      <a:pt x="0" y="40"/>
                    </a:cubicBezTo>
                    <a:cubicBezTo>
                      <a:pt x="0" y="51"/>
                      <a:pt x="5" y="61"/>
                      <a:pt x="12" y="68"/>
                    </a:cubicBezTo>
                    <a:cubicBezTo>
                      <a:pt x="20" y="76"/>
                      <a:pt x="30" y="80"/>
                      <a:pt x="40" y="80"/>
                    </a:cubicBezTo>
                    <a:cubicBezTo>
                      <a:pt x="51" y="80"/>
                      <a:pt x="61" y="76"/>
                      <a:pt x="69" y="68"/>
                    </a:cubicBezTo>
                    <a:cubicBezTo>
                      <a:pt x="76" y="61"/>
                      <a:pt x="80" y="51"/>
                      <a:pt x="80" y="40"/>
                    </a:cubicBezTo>
                    <a:cubicBezTo>
                      <a:pt x="80" y="29"/>
                      <a:pt x="76" y="19"/>
                      <a:pt x="69" y="12"/>
                    </a:cubicBezTo>
                    <a:cubicBezTo>
                      <a:pt x="61" y="4"/>
                      <a:pt x="51" y="0"/>
                      <a:pt x="40" y="0"/>
                    </a:cubicBezTo>
                    <a:cubicBezTo>
                      <a:pt x="30" y="0"/>
                      <a:pt x="20" y="4"/>
                      <a:pt x="1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">
                <a:extLst>
                  <a:ext uri="{FF2B5EF4-FFF2-40B4-BE49-F238E27FC236}">
                    <a16:creationId xmlns:a16="http://schemas.microsoft.com/office/drawing/2014/main" id="{65725F80-605C-4563-B8A0-428C8D43E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538" y="2035176"/>
                <a:ext cx="1698625" cy="238125"/>
              </a:xfrm>
              <a:custGeom>
                <a:avLst/>
                <a:gdLst>
                  <a:gd name="T0" fmla="*/ 40 w 569"/>
                  <a:gd name="T1" fmla="*/ 80 h 80"/>
                  <a:gd name="T2" fmla="*/ 529 w 569"/>
                  <a:gd name="T3" fmla="*/ 80 h 80"/>
                  <a:gd name="T4" fmla="*/ 569 w 569"/>
                  <a:gd name="T5" fmla="*/ 40 h 80"/>
                  <a:gd name="T6" fmla="*/ 529 w 569"/>
                  <a:gd name="T7" fmla="*/ 0 h 80"/>
                  <a:gd name="T8" fmla="*/ 40 w 569"/>
                  <a:gd name="T9" fmla="*/ 0 h 80"/>
                  <a:gd name="T10" fmla="*/ 0 w 569"/>
                  <a:gd name="T11" fmla="*/ 40 h 80"/>
                  <a:gd name="T12" fmla="*/ 40 w 569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9" h="80">
                    <a:moveTo>
                      <a:pt x="40" y="80"/>
                    </a:moveTo>
                    <a:cubicBezTo>
                      <a:pt x="529" y="80"/>
                      <a:pt x="529" y="80"/>
                      <a:pt x="529" y="80"/>
                    </a:cubicBezTo>
                    <a:cubicBezTo>
                      <a:pt x="551" y="80"/>
                      <a:pt x="569" y="62"/>
                      <a:pt x="569" y="40"/>
                    </a:cubicBezTo>
                    <a:cubicBezTo>
                      <a:pt x="569" y="18"/>
                      <a:pt x="551" y="0"/>
                      <a:pt x="5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2">
                <a:extLst>
                  <a:ext uri="{FF2B5EF4-FFF2-40B4-BE49-F238E27FC236}">
                    <a16:creationId xmlns:a16="http://schemas.microsoft.com/office/drawing/2014/main" id="{9B549501-4D17-41FD-AA4E-2A0787552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538" y="2606676"/>
                <a:ext cx="1698625" cy="239713"/>
              </a:xfrm>
              <a:custGeom>
                <a:avLst/>
                <a:gdLst>
                  <a:gd name="T0" fmla="*/ 40 w 569"/>
                  <a:gd name="T1" fmla="*/ 80 h 80"/>
                  <a:gd name="T2" fmla="*/ 529 w 569"/>
                  <a:gd name="T3" fmla="*/ 80 h 80"/>
                  <a:gd name="T4" fmla="*/ 569 w 569"/>
                  <a:gd name="T5" fmla="*/ 40 h 80"/>
                  <a:gd name="T6" fmla="*/ 529 w 569"/>
                  <a:gd name="T7" fmla="*/ 0 h 80"/>
                  <a:gd name="T8" fmla="*/ 40 w 569"/>
                  <a:gd name="T9" fmla="*/ 0 h 80"/>
                  <a:gd name="T10" fmla="*/ 0 w 569"/>
                  <a:gd name="T11" fmla="*/ 40 h 80"/>
                  <a:gd name="T12" fmla="*/ 40 w 569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9" h="80">
                    <a:moveTo>
                      <a:pt x="40" y="80"/>
                    </a:moveTo>
                    <a:cubicBezTo>
                      <a:pt x="529" y="80"/>
                      <a:pt x="529" y="80"/>
                      <a:pt x="529" y="80"/>
                    </a:cubicBezTo>
                    <a:cubicBezTo>
                      <a:pt x="551" y="80"/>
                      <a:pt x="569" y="62"/>
                      <a:pt x="569" y="40"/>
                    </a:cubicBezTo>
                    <a:cubicBezTo>
                      <a:pt x="569" y="18"/>
                      <a:pt x="551" y="0"/>
                      <a:pt x="5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AA691AC-4849-4C2B-95DA-CC8E4266579B}"/>
                </a:ext>
              </a:extLst>
            </p:cNvPr>
            <p:cNvSpPr txBox="1"/>
            <p:nvPr/>
          </p:nvSpPr>
          <p:spPr>
            <a:xfrm>
              <a:off x="589153" y="3774167"/>
              <a:ext cx="35480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en-US" dirty="0" smtClean="0"/>
                <a:t>Fraud Count – 4,44,439</a:t>
              </a:r>
            </a:p>
            <a:p>
              <a:pPr>
                <a:buClr>
                  <a:schemeClr val="accent1"/>
                </a:buClr>
              </a:pPr>
              <a:endParaRPr lang="en-US" dirty="0" smtClean="0"/>
            </a:p>
            <a:p>
              <a:pPr>
                <a:buClr>
                  <a:schemeClr val="accent1"/>
                </a:buClr>
              </a:pPr>
              <a:r>
                <a:rPr lang="en-US" dirty="0" smtClean="0"/>
                <a:t>Ok Count – 64,94,084</a:t>
              </a: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CC80F72-C0C2-47A0-A78F-6B86B3382E06}"/>
                </a:ext>
              </a:extLst>
            </p:cNvPr>
            <p:cNvSpPr txBox="1"/>
            <p:nvPr/>
          </p:nvSpPr>
          <p:spPr>
            <a:xfrm>
              <a:off x="496803" y="3228264"/>
              <a:ext cx="35417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2000" b="1" dirty="0" smtClean="0"/>
                <a:t>Size : 69,38,523 </a:t>
              </a:r>
              <a:r>
                <a:rPr lang="en-US" sz="2000" b="1" dirty="0" err="1" smtClean="0"/>
                <a:t>ie</a:t>
              </a:r>
              <a:r>
                <a:rPr lang="en-US" sz="2000" b="1" dirty="0" smtClean="0"/>
                <a:t> 7 Million</a:t>
              </a:r>
              <a:endParaRPr lang="en-US" sz="2000" b="1" dirty="0"/>
            </a:p>
          </p:txBody>
        </p:sp>
      </p:grp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902" y="1308295"/>
            <a:ext cx="7496226" cy="479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3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F815E-1EBB-4835-98A6-76EC3098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F361-FF01-4EFF-B8C4-F84CB59E3A85}" type="datetime1">
              <a:rPr lang="en-US" smtClean="0"/>
              <a:t>29-Aug-19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609398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/>
              <a:t>Understanding Dataset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D02EF9-D71F-44D0-A611-9F2BF8D7D8D0}"/>
              </a:ext>
            </a:extLst>
          </p:cNvPr>
          <p:cNvCxnSpPr>
            <a:cxnSpLocks/>
          </p:cNvCxnSpPr>
          <p:nvPr/>
        </p:nvCxnSpPr>
        <p:spPr>
          <a:xfrm>
            <a:off x="4135902" y="1767694"/>
            <a:ext cx="0" cy="381106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F26091-FF78-4732-A073-49E8720D5394}"/>
              </a:ext>
            </a:extLst>
          </p:cNvPr>
          <p:cNvGrpSpPr/>
          <p:nvPr/>
        </p:nvGrpSpPr>
        <p:grpSpPr>
          <a:xfrm>
            <a:off x="495478" y="1676592"/>
            <a:ext cx="3683917" cy="3915812"/>
            <a:chOff x="496803" y="2193033"/>
            <a:chExt cx="3683917" cy="3915812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01AA409-B94E-4941-B5C7-1978F74D66FF}"/>
                </a:ext>
              </a:extLst>
            </p:cNvPr>
            <p:cNvGrpSpPr/>
            <p:nvPr/>
          </p:nvGrpSpPr>
          <p:grpSpPr>
            <a:xfrm>
              <a:off x="1930788" y="2193033"/>
              <a:ext cx="673828" cy="673128"/>
              <a:chOff x="-6280150" y="376238"/>
              <a:chExt cx="6115050" cy="6108700"/>
            </a:xfrm>
            <a:solidFill>
              <a:schemeClr val="accent4"/>
            </a:solidFill>
          </p:grpSpPr>
          <p:sp>
            <p:nvSpPr>
              <p:cNvPr id="112" name="Freeform 5">
                <a:extLst>
                  <a:ext uri="{FF2B5EF4-FFF2-40B4-BE49-F238E27FC236}">
                    <a16:creationId xmlns:a16="http://schemas.microsoft.com/office/drawing/2014/main" id="{24B8185B-B501-4A01-B8A5-AF2926E0EC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280150" y="376238"/>
                <a:ext cx="6115050" cy="6108700"/>
              </a:xfrm>
              <a:custGeom>
                <a:avLst/>
                <a:gdLst>
                  <a:gd name="T0" fmla="*/ 2036 w 2048"/>
                  <a:gd name="T1" fmla="*/ 376 h 2048"/>
                  <a:gd name="T2" fmla="*/ 1672 w 2048"/>
                  <a:gd name="T3" fmla="*/ 12 h 2048"/>
                  <a:gd name="T4" fmla="*/ 1644 w 2048"/>
                  <a:gd name="T5" fmla="*/ 0 h 2048"/>
                  <a:gd name="T6" fmla="*/ 456 w 2048"/>
                  <a:gd name="T7" fmla="*/ 0 h 2048"/>
                  <a:gd name="T8" fmla="*/ 336 w 2048"/>
                  <a:gd name="T9" fmla="*/ 120 h 2048"/>
                  <a:gd name="T10" fmla="*/ 336 w 2048"/>
                  <a:gd name="T11" fmla="*/ 196 h 2048"/>
                  <a:gd name="T12" fmla="*/ 0 w 2048"/>
                  <a:gd name="T13" fmla="*/ 688 h 2048"/>
                  <a:gd name="T14" fmla="*/ 40 w 2048"/>
                  <a:gd name="T15" fmla="*/ 728 h 2048"/>
                  <a:gd name="T16" fmla="*/ 528 w 2048"/>
                  <a:gd name="T17" fmla="*/ 728 h 2048"/>
                  <a:gd name="T18" fmla="*/ 568 w 2048"/>
                  <a:gd name="T19" fmla="*/ 688 h 2048"/>
                  <a:gd name="T20" fmla="*/ 568 w 2048"/>
                  <a:gd name="T21" fmla="*/ 200 h 2048"/>
                  <a:gd name="T22" fmla="*/ 528 w 2048"/>
                  <a:gd name="T23" fmla="*/ 160 h 2048"/>
                  <a:gd name="T24" fmla="*/ 416 w 2048"/>
                  <a:gd name="T25" fmla="*/ 172 h 2048"/>
                  <a:gd name="T26" fmla="*/ 416 w 2048"/>
                  <a:gd name="T27" fmla="*/ 120 h 2048"/>
                  <a:gd name="T28" fmla="*/ 456 w 2048"/>
                  <a:gd name="T29" fmla="*/ 80 h 2048"/>
                  <a:gd name="T30" fmla="*/ 1604 w 2048"/>
                  <a:gd name="T31" fmla="*/ 80 h 2048"/>
                  <a:gd name="T32" fmla="*/ 1604 w 2048"/>
                  <a:gd name="T33" fmla="*/ 324 h 2048"/>
                  <a:gd name="T34" fmla="*/ 1724 w 2048"/>
                  <a:gd name="T35" fmla="*/ 444 h 2048"/>
                  <a:gd name="T36" fmla="*/ 1968 w 2048"/>
                  <a:gd name="T37" fmla="*/ 444 h 2048"/>
                  <a:gd name="T38" fmla="*/ 1968 w 2048"/>
                  <a:gd name="T39" fmla="*/ 1928 h 2048"/>
                  <a:gd name="T40" fmla="*/ 1928 w 2048"/>
                  <a:gd name="T41" fmla="*/ 1968 h 2048"/>
                  <a:gd name="T42" fmla="*/ 456 w 2048"/>
                  <a:gd name="T43" fmla="*/ 1968 h 2048"/>
                  <a:gd name="T44" fmla="*/ 416 w 2048"/>
                  <a:gd name="T45" fmla="*/ 1928 h 2048"/>
                  <a:gd name="T46" fmla="*/ 416 w 2048"/>
                  <a:gd name="T47" fmla="*/ 1585 h 2048"/>
                  <a:gd name="T48" fmla="*/ 376 w 2048"/>
                  <a:gd name="T49" fmla="*/ 1545 h 2048"/>
                  <a:gd name="T50" fmla="*/ 336 w 2048"/>
                  <a:gd name="T51" fmla="*/ 1585 h 2048"/>
                  <a:gd name="T52" fmla="*/ 336 w 2048"/>
                  <a:gd name="T53" fmla="*/ 1928 h 2048"/>
                  <a:gd name="T54" fmla="*/ 456 w 2048"/>
                  <a:gd name="T55" fmla="*/ 2048 h 2048"/>
                  <a:gd name="T56" fmla="*/ 1928 w 2048"/>
                  <a:gd name="T57" fmla="*/ 2048 h 2048"/>
                  <a:gd name="T58" fmla="*/ 2048 w 2048"/>
                  <a:gd name="T59" fmla="*/ 1928 h 2048"/>
                  <a:gd name="T60" fmla="*/ 2048 w 2048"/>
                  <a:gd name="T61" fmla="*/ 404 h 2048"/>
                  <a:gd name="T62" fmla="*/ 2036 w 2048"/>
                  <a:gd name="T63" fmla="*/ 376 h 2048"/>
                  <a:gd name="T64" fmla="*/ 488 w 2048"/>
                  <a:gd name="T65" fmla="*/ 648 h 2048"/>
                  <a:gd name="T66" fmla="*/ 82 w 2048"/>
                  <a:gd name="T67" fmla="*/ 648 h 2048"/>
                  <a:gd name="T68" fmla="*/ 488 w 2048"/>
                  <a:gd name="T69" fmla="*/ 242 h 2048"/>
                  <a:gd name="T70" fmla="*/ 488 w 2048"/>
                  <a:gd name="T71" fmla="*/ 648 h 2048"/>
                  <a:gd name="T72" fmla="*/ 1684 w 2048"/>
                  <a:gd name="T73" fmla="*/ 324 h 2048"/>
                  <a:gd name="T74" fmla="*/ 1684 w 2048"/>
                  <a:gd name="T75" fmla="*/ 137 h 2048"/>
                  <a:gd name="T76" fmla="*/ 1911 w 2048"/>
                  <a:gd name="T77" fmla="*/ 364 h 2048"/>
                  <a:gd name="T78" fmla="*/ 1724 w 2048"/>
                  <a:gd name="T79" fmla="*/ 364 h 2048"/>
                  <a:gd name="T80" fmla="*/ 1684 w 2048"/>
                  <a:gd name="T81" fmla="*/ 324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48" h="2048">
                    <a:moveTo>
                      <a:pt x="2036" y="376"/>
                    </a:moveTo>
                    <a:cubicBezTo>
                      <a:pt x="1672" y="12"/>
                      <a:pt x="1672" y="12"/>
                      <a:pt x="1672" y="12"/>
                    </a:cubicBezTo>
                    <a:cubicBezTo>
                      <a:pt x="1665" y="4"/>
                      <a:pt x="1655" y="0"/>
                      <a:pt x="1644" y="0"/>
                    </a:cubicBezTo>
                    <a:cubicBezTo>
                      <a:pt x="456" y="0"/>
                      <a:pt x="456" y="0"/>
                      <a:pt x="456" y="0"/>
                    </a:cubicBezTo>
                    <a:cubicBezTo>
                      <a:pt x="390" y="0"/>
                      <a:pt x="336" y="54"/>
                      <a:pt x="336" y="120"/>
                    </a:cubicBezTo>
                    <a:cubicBezTo>
                      <a:pt x="336" y="196"/>
                      <a:pt x="336" y="196"/>
                      <a:pt x="336" y="196"/>
                    </a:cubicBezTo>
                    <a:cubicBezTo>
                      <a:pt x="140" y="273"/>
                      <a:pt x="0" y="465"/>
                      <a:pt x="0" y="688"/>
                    </a:cubicBezTo>
                    <a:cubicBezTo>
                      <a:pt x="0" y="710"/>
                      <a:pt x="18" y="728"/>
                      <a:pt x="40" y="728"/>
                    </a:cubicBezTo>
                    <a:cubicBezTo>
                      <a:pt x="528" y="728"/>
                      <a:pt x="528" y="728"/>
                      <a:pt x="528" y="728"/>
                    </a:cubicBezTo>
                    <a:cubicBezTo>
                      <a:pt x="550" y="728"/>
                      <a:pt x="568" y="710"/>
                      <a:pt x="568" y="688"/>
                    </a:cubicBezTo>
                    <a:cubicBezTo>
                      <a:pt x="568" y="200"/>
                      <a:pt x="568" y="200"/>
                      <a:pt x="568" y="200"/>
                    </a:cubicBezTo>
                    <a:cubicBezTo>
                      <a:pt x="568" y="178"/>
                      <a:pt x="550" y="160"/>
                      <a:pt x="528" y="160"/>
                    </a:cubicBezTo>
                    <a:cubicBezTo>
                      <a:pt x="490" y="160"/>
                      <a:pt x="452" y="164"/>
                      <a:pt x="416" y="172"/>
                    </a:cubicBezTo>
                    <a:cubicBezTo>
                      <a:pt x="416" y="120"/>
                      <a:pt x="416" y="120"/>
                      <a:pt x="416" y="120"/>
                    </a:cubicBezTo>
                    <a:cubicBezTo>
                      <a:pt x="416" y="98"/>
                      <a:pt x="434" y="80"/>
                      <a:pt x="456" y="80"/>
                    </a:cubicBezTo>
                    <a:cubicBezTo>
                      <a:pt x="1604" y="80"/>
                      <a:pt x="1604" y="80"/>
                      <a:pt x="1604" y="80"/>
                    </a:cubicBezTo>
                    <a:cubicBezTo>
                      <a:pt x="1604" y="324"/>
                      <a:pt x="1604" y="324"/>
                      <a:pt x="1604" y="324"/>
                    </a:cubicBezTo>
                    <a:cubicBezTo>
                      <a:pt x="1604" y="390"/>
                      <a:pt x="1658" y="444"/>
                      <a:pt x="1724" y="444"/>
                    </a:cubicBezTo>
                    <a:cubicBezTo>
                      <a:pt x="1968" y="444"/>
                      <a:pt x="1968" y="444"/>
                      <a:pt x="1968" y="444"/>
                    </a:cubicBezTo>
                    <a:cubicBezTo>
                      <a:pt x="1968" y="1928"/>
                      <a:pt x="1968" y="1928"/>
                      <a:pt x="1968" y="1928"/>
                    </a:cubicBezTo>
                    <a:cubicBezTo>
                      <a:pt x="1968" y="1950"/>
                      <a:pt x="1950" y="1968"/>
                      <a:pt x="1928" y="1968"/>
                    </a:cubicBezTo>
                    <a:cubicBezTo>
                      <a:pt x="456" y="1968"/>
                      <a:pt x="456" y="1968"/>
                      <a:pt x="456" y="1968"/>
                    </a:cubicBezTo>
                    <a:cubicBezTo>
                      <a:pt x="434" y="1968"/>
                      <a:pt x="416" y="1950"/>
                      <a:pt x="416" y="1928"/>
                    </a:cubicBezTo>
                    <a:cubicBezTo>
                      <a:pt x="416" y="1585"/>
                      <a:pt x="416" y="1585"/>
                      <a:pt x="416" y="1585"/>
                    </a:cubicBezTo>
                    <a:cubicBezTo>
                      <a:pt x="416" y="1563"/>
                      <a:pt x="398" y="1545"/>
                      <a:pt x="376" y="1545"/>
                    </a:cubicBezTo>
                    <a:cubicBezTo>
                      <a:pt x="354" y="1545"/>
                      <a:pt x="336" y="1563"/>
                      <a:pt x="336" y="1585"/>
                    </a:cubicBezTo>
                    <a:cubicBezTo>
                      <a:pt x="336" y="1928"/>
                      <a:pt x="336" y="1928"/>
                      <a:pt x="336" y="1928"/>
                    </a:cubicBezTo>
                    <a:cubicBezTo>
                      <a:pt x="336" y="1994"/>
                      <a:pt x="390" y="2048"/>
                      <a:pt x="456" y="2048"/>
                    </a:cubicBezTo>
                    <a:cubicBezTo>
                      <a:pt x="1928" y="2048"/>
                      <a:pt x="1928" y="2048"/>
                      <a:pt x="1928" y="2048"/>
                    </a:cubicBezTo>
                    <a:cubicBezTo>
                      <a:pt x="1994" y="2048"/>
                      <a:pt x="2048" y="1994"/>
                      <a:pt x="2048" y="1928"/>
                    </a:cubicBezTo>
                    <a:cubicBezTo>
                      <a:pt x="2048" y="404"/>
                      <a:pt x="2048" y="404"/>
                      <a:pt x="2048" y="404"/>
                    </a:cubicBezTo>
                    <a:cubicBezTo>
                      <a:pt x="2048" y="393"/>
                      <a:pt x="2044" y="383"/>
                      <a:pt x="2036" y="376"/>
                    </a:cubicBezTo>
                    <a:close/>
                    <a:moveTo>
                      <a:pt x="488" y="648"/>
                    </a:moveTo>
                    <a:cubicBezTo>
                      <a:pt x="82" y="648"/>
                      <a:pt x="82" y="648"/>
                      <a:pt x="82" y="648"/>
                    </a:cubicBezTo>
                    <a:cubicBezTo>
                      <a:pt x="101" y="433"/>
                      <a:pt x="273" y="261"/>
                      <a:pt x="488" y="242"/>
                    </a:cubicBezTo>
                    <a:cubicBezTo>
                      <a:pt x="488" y="648"/>
                      <a:pt x="488" y="648"/>
                      <a:pt x="488" y="648"/>
                    </a:cubicBezTo>
                    <a:close/>
                    <a:moveTo>
                      <a:pt x="1684" y="324"/>
                    </a:moveTo>
                    <a:cubicBezTo>
                      <a:pt x="1684" y="137"/>
                      <a:pt x="1684" y="137"/>
                      <a:pt x="1684" y="137"/>
                    </a:cubicBezTo>
                    <a:cubicBezTo>
                      <a:pt x="1911" y="364"/>
                      <a:pt x="1911" y="364"/>
                      <a:pt x="1911" y="364"/>
                    </a:cubicBezTo>
                    <a:cubicBezTo>
                      <a:pt x="1724" y="364"/>
                      <a:pt x="1724" y="364"/>
                      <a:pt x="1724" y="364"/>
                    </a:cubicBezTo>
                    <a:cubicBezTo>
                      <a:pt x="1702" y="364"/>
                      <a:pt x="1684" y="346"/>
                      <a:pt x="1684" y="3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6">
                <a:extLst>
                  <a:ext uri="{FF2B5EF4-FFF2-40B4-BE49-F238E27FC236}">
                    <a16:creationId xmlns:a16="http://schemas.microsoft.com/office/drawing/2014/main" id="{0C25D069-10DC-4445-ADA8-B5A0623FD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276850" y="4551363"/>
                <a:ext cx="238125" cy="239713"/>
              </a:xfrm>
              <a:custGeom>
                <a:avLst/>
                <a:gdLst>
                  <a:gd name="T0" fmla="*/ 12 w 80"/>
                  <a:gd name="T1" fmla="*/ 12 h 80"/>
                  <a:gd name="T2" fmla="*/ 0 w 80"/>
                  <a:gd name="T3" fmla="*/ 40 h 80"/>
                  <a:gd name="T4" fmla="*/ 12 w 80"/>
                  <a:gd name="T5" fmla="*/ 68 h 80"/>
                  <a:gd name="T6" fmla="*/ 40 w 80"/>
                  <a:gd name="T7" fmla="*/ 80 h 80"/>
                  <a:gd name="T8" fmla="*/ 68 w 80"/>
                  <a:gd name="T9" fmla="*/ 68 h 80"/>
                  <a:gd name="T10" fmla="*/ 80 w 80"/>
                  <a:gd name="T11" fmla="*/ 40 h 80"/>
                  <a:gd name="T12" fmla="*/ 68 w 80"/>
                  <a:gd name="T13" fmla="*/ 12 h 80"/>
                  <a:gd name="T14" fmla="*/ 40 w 80"/>
                  <a:gd name="T15" fmla="*/ 0 h 80"/>
                  <a:gd name="T16" fmla="*/ 12 w 80"/>
                  <a:gd name="T17" fmla="*/ 1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0">
                    <a:moveTo>
                      <a:pt x="12" y="12"/>
                    </a:moveTo>
                    <a:cubicBezTo>
                      <a:pt x="4" y="19"/>
                      <a:pt x="0" y="29"/>
                      <a:pt x="0" y="40"/>
                    </a:cubicBezTo>
                    <a:cubicBezTo>
                      <a:pt x="0" y="51"/>
                      <a:pt x="4" y="61"/>
                      <a:pt x="12" y="68"/>
                    </a:cubicBezTo>
                    <a:cubicBezTo>
                      <a:pt x="19" y="76"/>
                      <a:pt x="29" y="80"/>
                      <a:pt x="40" y="80"/>
                    </a:cubicBezTo>
                    <a:cubicBezTo>
                      <a:pt x="51" y="80"/>
                      <a:pt x="61" y="76"/>
                      <a:pt x="68" y="68"/>
                    </a:cubicBezTo>
                    <a:cubicBezTo>
                      <a:pt x="76" y="61"/>
                      <a:pt x="80" y="51"/>
                      <a:pt x="80" y="40"/>
                    </a:cubicBezTo>
                    <a:cubicBezTo>
                      <a:pt x="80" y="29"/>
                      <a:pt x="76" y="19"/>
                      <a:pt x="68" y="12"/>
                    </a:cubicBezTo>
                    <a:cubicBezTo>
                      <a:pt x="61" y="4"/>
                      <a:pt x="51" y="0"/>
                      <a:pt x="40" y="0"/>
                    </a:cubicBezTo>
                    <a:cubicBezTo>
                      <a:pt x="29" y="0"/>
                      <a:pt x="19" y="4"/>
                      <a:pt x="1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7">
                <a:extLst>
                  <a:ext uri="{FF2B5EF4-FFF2-40B4-BE49-F238E27FC236}">
                    <a16:creationId xmlns:a16="http://schemas.microsoft.com/office/drawing/2014/main" id="{75A075CE-D682-4F2D-B86C-DDC06AE30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853113" y="1279526"/>
                <a:ext cx="3155950" cy="3152775"/>
              </a:xfrm>
              <a:custGeom>
                <a:avLst/>
                <a:gdLst>
                  <a:gd name="T0" fmla="*/ 1057 w 1057"/>
                  <a:gd name="T1" fmla="*/ 529 h 1057"/>
                  <a:gd name="T2" fmla="*/ 529 w 1057"/>
                  <a:gd name="T3" fmla="*/ 0 h 1057"/>
                  <a:gd name="T4" fmla="*/ 489 w 1057"/>
                  <a:gd name="T5" fmla="*/ 40 h 1057"/>
                  <a:gd name="T6" fmla="*/ 489 w 1057"/>
                  <a:gd name="T7" fmla="*/ 489 h 1057"/>
                  <a:gd name="T8" fmla="*/ 40 w 1057"/>
                  <a:gd name="T9" fmla="*/ 489 h 1057"/>
                  <a:gd name="T10" fmla="*/ 0 w 1057"/>
                  <a:gd name="T11" fmla="*/ 529 h 1057"/>
                  <a:gd name="T12" fmla="*/ 529 w 1057"/>
                  <a:gd name="T13" fmla="*/ 1057 h 1057"/>
                  <a:gd name="T14" fmla="*/ 1057 w 1057"/>
                  <a:gd name="T15" fmla="*/ 529 h 1057"/>
                  <a:gd name="T16" fmla="*/ 816 w 1057"/>
                  <a:gd name="T17" fmla="*/ 185 h 1057"/>
                  <a:gd name="T18" fmla="*/ 569 w 1057"/>
                  <a:gd name="T19" fmla="*/ 432 h 1057"/>
                  <a:gd name="T20" fmla="*/ 569 w 1057"/>
                  <a:gd name="T21" fmla="*/ 82 h 1057"/>
                  <a:gd name="T22" fmla="*/ 816 w 1057"/>
                  <a:gd name="T23" fmla="*/ 185 h 1057"/>
                  <a:gd name="T24" fmla="*/ 82 w 1057"/>
                  <a:gd name="T25" fmla="*/ 569 h 1057"/>
                  <a:gd name="T26" fmla="*/ 529 w 1057"/>
                  <a:gd name="T27" fmla="*/ 569 h 1057"/>
                  <a:gd name="T28" fmla="*/ 557 w 1057"/>
                  <a:gd name="T29" fmla="*/ 557 h 1057"/>
                  <a:gd name="T30" fmla="*/ 557 w 1057"/>
                  <a:gd name="T31" fmla="*/ 557 h 1057"/>
                  <a:gd name="T32" fmla="*/ 873 w 1057"/>
                  <a:gd name="T33" fmla="*/ 241 h 1057"/>
                  <a:gd name="T34" fmla="*/ 977 w 1057"/>
                  <a:gd name="T35" fmla="*/ 529 h 1057"/>
                  <a:gd name="T36" fmla="*/ 529 w 1057"/>
                  <a:gd name="T37" fmla="*/ 977 h 1057"/>
                  <a:gd name="T38" fmla="*/ 82 w 1057"/>
                  <a:gd name="T39" fmla="*/ 569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57" h="1057">
                    <a:moveTo>
                      <a:pt x="1057" y="529"/>
                    </a:moveTo>
                    <a:cubicBezTo>
                      <a:pt x="1057" y="237"/>
                      <a:pt x="820" y="0"/>
                      <a:pt x="529" y="0"/>
                    </a:cubicBezTo>
                    <a:cubicBezTo>
                      <a:pt x="507" y="0"/>
                      <a:pt x="489" y="18"/>
                      <a:pt x="489" y="40"/>
                    </a:cubicBezTo>
                    <a:cubicBezTo>
                      <a:pt x="489" y="489"/>
                      <a:pt x="489" y="489"/>
                      <a:pt x="489" y="489"/>
                    </a:cubicBezTo>
                    <a:cubicBezTo>
                      <a:pt x="40" y="489"/>
                      <a:pt x="40" y="489"/>
                      <a:pt x="40" y="489"/>
                    </a:cubicBezTo>
                    <a:cubicBezTo>
                      <a:pt x="18" y="489"/>
                      <a:pt x="0" y="507"/>
                      <a:pt x="0" y="529"/>
                    </a:cubicBezTo>
                    <a:cubicBezTo>
                      <a:pt x="0" y="820"/>
                      <a:pt x="237" y="1057"/>
                      <a:pt x="529" y="1057"/>
                    </a:cubicBezTo>
                    <a:cubicBezTo>
                      <a:pt x="820" y="1057"/>
                      <a:pt x="1057" y="820"/>
                      <a:pt x="1057" y="529"/>
                    </a:cubicBezTo>
                    <a:close/>
                    <a:moveTo>
                      <a:pt x="816" y="185"/>
                    </a:moveTo>
                    <a:cubicBezTo>
                      <a:pt x="569" y="432"/>
                      <a:pt x="569" y="432"/>
                      <a:pt x="569" y="432"/>
                    </a:cubicBezTo>
                    <a:cubicBezTo>
                      <a:pt x="569" y="82"/>
                      <a:pt x="569" y="82"/>
                      <a:pt x="569" y="82"/>
                    </a:cubicBezTo>
                    <a:cubicBezTo>
                      <a:pt x="662" y="90"/>
                      <a:pt x="748" y="128"/>
                      <a:pt x="816" y="185"/>
                    </a:cubicBezTo>
                    <a:close/>
                    <a:moveTo>
                      <a:pt x="82" y="569"/>
                    </a:moveTo>
                    <a:cubicBezTo>
                      <a:pt x="529" y="569"/>
                      <a:pt x="529" y="569"/>
                      <a:pt x="529" y="569"/>
                    </a:cubicBezTo>
                    <a:cubicBezTo>
                      <a:pt x="540" y="569"/>
                      <a:pt x="550" y="564"/>
                      <a:pt x="557" y="557"/>
                    </a:cubicBezTo>
                    <a:cubicBezTo>
                      <a:pt x="557" y="557"/>
                      <a:pt x="557" y="557"/>
                      <a:pt x="557" y="557"/>
                    </a:cubicBezTo>
                    <a:cubicBezTo>
                      <a:pt x="873" y="241"/>
                      <a:pt x="873" y="241"/>
                      <a:pt x="873" y="241"/>
                    </a:cubicBezTo>
                    <a:cubicBezTo>
                      <a:pt x="938" y="319"/>
                      <a:pt x="977" y="419"/>
                      <a:pt x="977" y="529"/>
                    </a:cubicBezTo>
                    <a:cubicBezTo>
                      <a:pt x="977" y="776"/>
                      <a:pt x="776" y="977"/>
                      <a:pt x="529" y="977"/>
                    </a:cubicBezTo>
                    <a:cubicBezTo>
                      <a:pt x="295" y="977"/>
                      <a:pt x="102" y="797"/>
                      <a:pt x="82" y="5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8">
                <a:extLst>
                  <a:ext uri="{FF2B5EF4-FFF2-40B4-BE49-F238E27FC236}">
                    <a16:creationId xmlns:a16="http://schemas.microsoft.com/office/drawing/2014/main" id="{04358D95-825D-4E43-B429-33696C1A57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440238" y="4140201"/>
                <a:ext cx="3749675" cy="1866900"/>
              </a:xfrm>
              <a:custGeom>
                <a:avLst/>
                <a:gdLst>
                  <a:gd name="T0" fmla="*/ 547 w 1256"/>
                  <a:gd name="T1" fmla="*/ 200 h 626"/>
                  <a:gd name="T2" fmla="*/ 427 w 1256"/>
                  <a:gd name="T3" fmla="*/ 80 h 626"/>
                  <a:gd name="T4" fmla="*/ 307 w 1256"/>
                  <a:gd name="T5" fmla="*/ 200 h 626"/>
                  <a:gd name="T6" fmla="*/ 318 w 1256"/>
                  <a:gd name="T7" fmla="*/ 251 h 626"/>
                  <a:gd name="T8" fmla="*/ 171 w 1256"/>
                  <a:gd name="T9" fmla="*/ 397 h 626"/>
                  <a:gd name="T10" fmla="*/ 120 w 1256"/>
                  <a:gd name="T11" fmla="*/ 386 h 626"/>
                  <a:gd name="T12" fmla="*/ 0 w 1256"/>
                  <a:gd name="T13" fmla="*/ 506 h 626"/>
                  <a:gd name="T14" fmla="*/ 120 w 1256"/>
                  <a:gd name="T15" fmla="*/ 626 h 626"/>
                  <a:gd name="T16" fmla="*/ 240 w 1256"/>
                  <a:gd name="T17" fmla="*/ 506 h 626"/>
                  <a:gd name="T18" fmla="*/ 228 w 1256"/>
                  <a:gd name="T19" fmla="*/ 454 h 626"/>
                  <a:gd name="T20" fmla="*/ 374 w 1256"/>
                  <a:gd name="T21" fmla="*/ 308 h 626"/>
                  <a:gd name="T22" fmla="*/ 427 w 1256"/>
                  <a:gd name="T23" fmla="*/ 320 h 626"/>
                  <a:gd name="T24" fmla="*/ 486 w 1256"/>
                  <a:gd name="T25" fmla="*/ 305 h 626"/>
                  <a:gd name="T26" fmla="*/ 635 w 1256"/>
                  <a:gd name="T27" fmla="*/ 453 h 626"/>
                  <a:gd name="T28" fmla="*/ 623 w 1256"/>
                  <a:gd name="T29" fmla="*/ 506 h 626"/>
                  <a:gd name="T30" fmla="*/ 743 w 1256"/>
                  <a:gd name="T31" fmla="*/ 626 h 626"/>
                  <a:gd name="T32" fmla="*/ 863 w 1256"/>
                  <a:gd name="T33" fmla="*/ 506 h 626"/>
                  <a:gd name="T34" fmla="*/ 852 w 1256"/>
                  <a:gd name="T35" fmla="*/ 455 h 626"/>
                  <a:gd name="T36" fmla="*/ 1080 w 1256"/>
                  <a:gd name="T37" fmla="*/ 226 h 626"/>
                  <a:gd name="T38" fmla="*/ 1136 w 1256"/>
                  <a:gd name="T39" fmla="*/ 240 h 626"/>
                  <a:gd name="T40" fmla="*/ 1256 w 1256"/>
                  <a:gd name="T41" fmla="*/ 120 h 626"/>
                  <a:gd name="T42" fmla="*/ 1136 w 1256"/>
                  <a:gd name="T43" fmla="*/ 0 h 626"/>
                  <a:gd name="T44" fmla="*/ 1016 w 1256"/>
                  <a:gd name="T45" fmla="*/ 120 h 626"/>
                  <a:gd name="T46" fmla="*/ 1026 w 1256"/>
                  <a:gd name="T47" fmla="*/ 167 h 626"/>
                  <a:gd name="T48" fmla="*/ 795 w 1256"/>
                  <a:gd name="T49" fmla="*/ 398 h 626"/>
                  <a:gd name="T50" fmla="*/ 743 w 1256"/>
                  <a:gd name="T51" fmla="*/ 386 h 626"/>
                  <a:gd name="T52" fmla="*/ 692 w 1256"/>
                  <a:gd name="T53" fmla="*/ 397 h 626"/>
                  <a:gd name="T54" fmla="*/ 539 w 1256"/>
                  <a:gd name="T55" fmla="*/ 244 h 626"/>
                  <a:gd name="T56" fmla="*/ 547 w 1256"/>
                  <a:gd name="T57" fmla="*/ 200 h 626"/>
                  <a:gd name="T58" fmla="*/ 120 w 1256"/>
                  <a:gd name="T59" fmla="*/ 546 h 626"/>
                  <a:gd name="T60" fmla="*/ 80 w 1256"/>
                  <a:gd name="T61" fmla="*/ 506 h 626"/>
                  <a:gd name="T62" fmla="*/ 120 w 1256"/>
                  <a:gd name="T63" fmla="*/ 466 h 626"/>
                  <a:gd name="T64" fmla="*/ 147 w 1256"/>
                  <a:gd name="T65" fmla="*/ 477 h 626"/>
                  <a:gd name="T66" fmla="*/ 148 w 1256"/>
                  <a:gd name="T67" fmla="*/ 477 h 626"/>
                  <a:gd name="T68" fmla="*/ 148 w 1256"/>
                  <a:gd name="T69" fmla="*/ 478 h 626"/>
                  <a:gd name="T70" fmla="*/ 160 w 1256"/>
                  <a:gd name="T71" fmla="*/ 506 h 626"/>
                  <a:gd name="T72" fmla="*/ 120 w 1256"/>
                  <a:gd name="T73" fmla="*/ 546 h 626"/>
                  <a:gd name="T74" fmla="*/ 427 w 1256"/>
                  <a:gd name="T75" fmla="*/ 240 h 626"/>
                  <a:gd name="T76" fmla="*/ 387 w 1256"/>
                  <a:gd name="T77" fmla="*/ 200 h 626"/>
                  <a:gd name="T78" fmla="*/ 427 w 1256"/>
                  <a:gd name="T79" fmla="*/ 160 h 626"/>
                  <a:gd name="T80" fmla="*/ 467 w 1256"/>
                  <a:gd name="T81" fmla="*/ 200 h 626"/>
                  <a:gd name="T82" fmla="*/ 427 w 1256"/>
                  <a:gd name="T83" fmla="*/ 240 h 626"/>
                  <a:gd name="T84" fmla="*/ 1136 w 1256"/>
                  <a:gd name="T85" fmla="*/ 80 h 626"/>
                  <a:gd name="T86" fmla="*/ 1176 w 1256"/>
                  <a:gd name="T87" fmla="*/ 120 h 626"/>
                  <a:gd name="T88" fmla="*/ 1136 w 1256"/>
                  <a:gd name="T89" fmla="*/ 160 h 626"/>
                  <a:gd name="T90" fmla="*/ 1096 w 1256"/>
                  <a:gd name="T91" fmla="*/ 120 h 626"/>
                  <a:gd name="T92" fmla="*/ 1136 w 1256"/>
                  <a:gd name="T93" fmla="*/ 80 h 626"/>
                  <a:gd name="T94" fmla="*/ 783 w 1256"/>
                  <a:gd name="T95" fmla="*/ 506 h 626"/>
                  <a:gd name="T96" fmla="*/ 743 w 1256"/>
                  <a:gd name="T97" fmla="*/ 546 h 626"/>
                  <a:gd name="T98" fmla="*/ 703 w 1256"/>
                  <a:gd name="T99" fmla="*/ 506 h 626"/>
                  <a:gd name="T100" fmla="*/ 743 w 1256"/>
                  <a:gd name="T101" fmla="*/ 466 h 626"/>
                  <a:gd name="T102" fmla="*/ 783 w 1256"/>
                  <a:gd name="T103" fmla="*/ 50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56" h="626">
                    <a:moveTo>
                      <a:pt x="547" y="200"/>
                    </a:moveTo>
                    <a:cubicBezTo>
                      <a:pt x="547" y="134"/>
                      <a:pt x="493" y="80"/>
                      <a:pt x="427" y="80"/>
                    </a:cubicBezTo>
                    <a:cubicBezTo>
                      <a:pt x="361" y="80"/>
                      <a:pt x="307" y="134"/>
                      <a:pt x="307" y="200"/>
                    </a:cubicBezTo>
                    <a:cubicBezTo>
                      <a:pt x="307" y="218"/>
                      <a:pt x="311" y="235"/>
                      <a:pt x="318" y="251"/>
                    </a:cubicBezTo>
                    <a:cubicBezTo>
                      <a:pt x="171" y="397"/>
                      <a:pt x="171" y="397"/>
                      <a:pt x="171" y="397"/>
                    </a:cubicBezTo>
                    <a:cubicBezTo>
                      <a:pt x="156" y="390"/>
                      <a:pt x="138" y="386"/>
                      <a:pt x="120" y="386"/>
                    </a:cubicBezTo>
                    <a:cubicBezTo>
                      <a:pt x="53" y="386"/>
                      <a:pt x="0" y="440"/>
                      <a:pt x="0" y="506"/>
                    </a:cubicBezTo>
                    <a:cubicBezTo>
                      <a:pt x="0" y="572"/>
                      <a:pt x="53" y="626"/>
                      <a:pt x="120" y="626"/>
                    </a:cubicBezTo>
                    <a:cubicBezTo>
                      <a:pt x="186" y="626"/>
                      <a:pt x="240" y="572"/>
                      <a:pt x="240" y="506"/>
                    </a:cubicBezTo>
                    <a:cubicBezTo>
                      <a:pt x="240" y="487"/>
                      <a:pt x="235" y="470"/>
                      <a:pt x="228" y="454"/>
                    </a:cubicBezTo>
                    <a:cubicBezTo>
                      <a:pt x="374" y="308"/>
                      <a:pt x="374" y="308"/>
                      <a:pt x="374" y="308"/>
                    </a:cubicBezTo>
                    <a:cubicBezTo>
                      <a:pt x="390" y="316"/>
                      <a:pt x="408" y="320"/>
                      <a:pt x="427" y="320"/>
                    </a:cubicBezTo>
                    <a:cubicBezTo>
                      <a:pt x="448" y="320"/>
                      <a:pt x="469" y="315"/>
                      <a:pt x="486" y="305"/>
                    </a:cubicBezTo>
                    <a:cubicBezTo>
                      <a:pt x="635" y="453"/>
                      <a:pt x="635" y="453"/>
                      <a:pt x="635" y="453"/>
                    </a:cubicBezTo>
                    <a:cubicBezTo>
                      <a:pt x="627" y="469"/>
                      <a:pt x="623" y="487"/>
                      <a:pt x="623" y="506"/>
                    </a:cubicBezTo>
                    <a:cubicBezTo>
                      <a:pt x="623" y="572"/>
                      <a:pt x="677" y="626"/>
                      <a:pt x="743" y="626"/>
                    </a:cubicBezTo>
                    <a:cubicBezTo>
                      <a:pt x="809" y="626"/>
                      <a:pt x="863" y="572"/>
                      <a:pt x="863" y="506"/>
                    </a:cubicBezTo>
                    <a:cubicBezTo>
                      <a:pt x="863" y="487"/>
                      <a:pt x="859" y="470"/>
                      <a:pt x="852" y="455"/>
                    </a:cubicBezTo>
                    <a:cubicBezTo>
                      <a:pt x="1080" y="226"/>
                      <a:pt x="1080" y="226"/>
                      <a:pt x="1080" y="226"/>
                    </a:cubicBezTo>
                    <a:cubicBezTo>
                      <a:pt x="1097" y="235"/>
                      <a:pt x="1116" y="240"/>
                      <a:pt x="1136" y="240"/>
                    </a:cubicBezTo>
                    <a:cubicBezTo>
                      <a:pt x="1202" y="240"/>
                      <a:pt x="1256" y="187"/>
                      <a:pt x="1256" y="120"/>
                    </a:cubicBezTo>
                    <a:cubicBezTo>
                      <a:pt x="1256" y="54"/>
                      <a:pt x="1202" y="0"/>
                      <a:pt x="1136" y="0"/>
                    </a:cubicBezTo>
                    <a:cubicBezTo>
                      <a:pt x="1070" y="0"/>
                      <a:pt x="1016" y="54"/>
                      <a:pt x="1016" y="120"/>
                    </a:cubicBezTo>
                    <a:cubicBezTo>
                      <a:pt x="1016" y="137"/>
                      <a:pt x="1020" y="153"/>
                      <a:pt x="1026" y="167"/>
                    </a:cubicBezTo>
                    <a:cubicBezTo>
                      <a:pt x="795" y="398"/>
                      <a:pt x="795" y="398"/>
                      <a:pt x="795" y="398"/>
                    </a:cubicBezTo>
                    <a:cubicBezTo>
                      <a:pt x="779" y="390"/>
                      <a:pt x="762" y="386"/>
                      <a:pt x="743" y="386"/>
                    </a:cubicBezTo>
                    <a:cubicBezTo>
                      <a:pt x="725" y="386"/>
                      <a:pt x="707" y="390"/>
                      <a:pt x="692" y="397"/>
                    </a:cubicBezTo>
                    <a:cubicBezTo>
                      <a:pt x="539" y="244"/>
                      <a:pt x="539" y="244"/>
                      <a:pt x="539" y="244"/>
                    </a:cubicBezTo>
                    <a:cubicBezTo>
                      <a:pt x="544" y="231"/>
                      <a:pt x="547" y="216"/>
                      <a:pt x="547" y="200"/>
                    </a:cubicBezTo>
                    <a:close/>
                    <a:moveTo>
                      <a:pt x="120" y="546"/>
                    </a:moveTo>
                    <a:cubicBezTo>
                      <a:pt x="98" y="546"/>
                      <a:pt x="80" y="528"/>
                      <a:pt x="80" y="506"/>
                    </a:cubicBezTo>
                    <a:cubicBezTo>
                      <a:pt x="80" y="484"/>
                      <a:pt x="98" y="466"/>
                      <a:pt x="120" y="466"/>
                    </a:cubicBezTo>
                    <a:cubicBezTo>
                      <a:pt x="130" y="466"/>
                      <a:pt x="140" y="470"/>
                      <a:pt x="147" y="477"/>
                    </a:cubicBezTo>
                    <a:cubicBezTo>
                      <a:pt x="147" y="477"/>
                      <a:pt x="148" y="477"/>
                      <a:pt x="148" y="477"/>
                    </a:cubicBezTo>
                    <a:cubicBezTo>
                      <a:pt x="148" y="478"/>
                      <a:pt x="148" y="478"/>
                      <a:pt x="148" y="478"/>
                    </a:cubicBezTo>
                    <a:cubicBezTo>
                      <a:pt x="155" y="485"/>
                      <a:pt x="160" y="495"/>
                      <a:pt x="160" y="506"/>
                    </a:cubicBezTo>
                    <a:cubicBezTo>
                      <a:pt x="160" y="528"/>
                      <a:pt x="142" y="546"/>
                      <a:pt x="120" y="546"/>
                    </a:cubicBezTo>
                    <a:close/>
                    <a:moveTo>
                      <a:pt x="427" y="240"/>
                    </a:moveTo>
                    <a:cubicBezTo>
                      <a:pt x="405" y="240"/>
                      <a:pt x="387" y="222"/>
                      <a:pt x="387" y="200"/>
                    </a:cubicBezTo>
                    <a:cubicBezTo>
                      <a:pt x="387" y="178"/>
                      <a:pt x="405" y="160"/>
                      <a:pt x="427" y="160"/>
                    </a:cubicBezTo>
                    <a:cubicBezTo>
                      <a:pt x="449" y="160"/>
                      <a:pt x="467" y="178"/>
                      <a:pt x="467" y="200"/>
                    </a:cubicBezTo>
                    <a:cubicBezTo>
                      <a:pt x="467" y="222"/>
                      <a:pt x="449" y="240"/>
                      <a:pt x="427" y="240"/>
                    </a:cubicBezTo>
                    <a:close/>
                    <a:moveTo>
                      <a:pt x="1136" y="80"/>
                    </a:moveTo>
                    <a:cubicBezTo>
                      <a:pt x="1158" y="80"/>
                      <a:pt x="1176" y="98"/>
                      <a:pt x="1176" y="120"/>
                    </a:cubicBezTo>
                    <a:cubicBezTo>
                      <a:pt x="1176" y="142"/>
                      <a:pt x="1158" y="160"/>
                      <a:pt x="1136" y="160"/>
                    </a:cubicBezTo>
                    <a:cubicBezTo>
                      <a:pt x="1114" y="160"/>
                      <a:pt x="1096" y="142"/>
                      <a:pt x="1096" y="120"/>
                    </a:cubicBezTo>
                    <a:cubicBezTo>
                      <a:pt x="1096" y="98"/>
                      <a:pt x="1114" y="80"/>
                      <a:pt x="1136" y="80"/>
                    </a:cubicBezTo>
                    <a:close/>
                    <a:moveTo>
                      <a:pt x="783" y="506"/>
                    </a:moveTo>
                    <a:cubicBezTo>
                      <a:pt x="783" y="528"/>
                      <a:pt x="765" y="546"/>
                      <a:pt x="743" y="546"/>
                    </a:cubicBezTo>
                    <a:cubicBezTo>
                      <a:pt x="721" y="546"/>
                      <a:pt x="703" y="528"/>
                      <a:pt x="703" y="506"/>
                    </a:cubicBezTo>
                    <a:cubicBezTo>
                      <a:pt x="703" y="484"/>
                      <a:pt x="721" y="466"/>
                      <a:pt x="743" y="466"/>
                    </a:cubicBezTo>
                    <a:cubicBezTo>
                      <a:pt x="765" y="466"/>
                      <a:pt x="783" y="484"/>
                      <a:pt x="783" y="5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9">
                <a:extLst>
                  <a:ext uri="{FF2B5EF4-FFF2-40B4-BE49-F238E27FC236}">
                    <a16:creationId xmlns:a16="http://schemas.microsoft.com/office/drawing/2014/main" id="{DA7F0CC8-A301-45F2-9D54-460395A52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538" y="3179763"/>
                <a:ext cx="868363" cy="238125"/>
              </a:xfrm>
              <a:custGeom>
                <a:avLst/>
                <a:gdLst>
                  <a:gd name="T0" fmla="*/ 40 w 291"/>
                  <a:gd name="T1" fmla="*/ 80 h 80"/>
                  <a:gd name="T2" fmla="*/ 251 w 291"/>
                  <a:gd name="T3" fmla="*/ 80 h 80"/>
                  <a:gd name="T4" fmla="*/ 291 w 291"/>
                  <a:gd name="T5" fmla="*/ 40 h 80"/>
                  <a:gd name="T6" fmla="*/ 251 w 291"/>
                  <a:gd name="T7" fmla="*/ 0 h 80"/>
                  <a:gd name="T8" fmla="*/ 40 w 291"/>
                  <a:gd name="T9" fmla="*/ 0 h 80"/>
                  <a:gd name="T10" fmla="*/ 0 w 291"/>
                  <a:gd name="T11" fmla="*/ 40 h 80"/>
                  <a:gd name="T12" fmla="*/ 40 w 29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1" h="80">
                    <a:moveTo>
                      <a:pt x="40" y="80"/>
                    </a:moveTo>
                    <a:cubicBezTo>
                      <a:pt x="251" y="80"/>
                      <a:pt x="251" y="80"/>
                      <a:pt x="251" y="80"/>
                    </a:cubicBezTo>
                    <a:cubicBezTo>
                      <a:pt x="273" y="80"/>
                      <a:pt x="291" y="62"/>
                      <a:pt x="291" y="40"/>
                    </a:cubicBezTo>
                    <a:cubicBezTo>
                      <a:pt x="291" y="18"/>
                      <a:pt x="273" y="0"/>
                      <a:pt x="251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0">
                <a:extLst>
                  <a:ext uri="{FF2B5EF4-FFF2-40B4-BE49-F238E27FC236}">
                    <a16:creationId xmlns:a16="http://schemas.microsoft.com/office/drawing/2014/main" id="{1AF2C995-0F5D-421A-B3B5-1D2823E58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22375" y="3179763"/>
                <a:ext cx="239713" cy="238125"/>
              </a:xfrm>
              <a:custGeom>
                <a:avLst/>
                <a:gdLst>
                  <a:gd name="T0" fmla="*/ 12 w 80"/>
                  <a:gd name="T1" fmla="*/ 12 h 80"/>
                  <a:gd name="T2" fmla="*/ 0 w 80"/>
                  <a:gd name="T3" fmla="*/ 40 h 80"/>
                  <a:gd name="T4" fmla="*/ 12 w 80"/>
                  <a:gd name="T5" fmla="*/ 68 h 80"/>
                  <a:gd name="T6" fmla="*/ 40 w 80"/>
                  <a:gd name="T7" fmla="*/ 80 h 80"/>
                  <a:gd name="T8" fmla="*/ 69 w 80"/>
                  <a:gd name="T9" fmla="*/ 68 h 80"/>
                  <a:gd name="T10" fmla="*/ 80 w 80"/>
                  <a:gd name="T11" fmla="*/ 40 h 80"/>
                  <a:gd name="T12" fmla="*/ 69 w 80"/>
                  <a:gd name="T13" fmla="*/ 12 h 80"/>
                  <a:gd name="T14" fmla="*/ 40 w 80"/>
                  <a:gd name="T15" fmla="*/ 0 h 80"/>
                  <a:gd name="T16" fmla="*/ 12 w 80"/>
                  <a:gd name="T17" fmla="*/ 1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0">
                    <a:moveTo>
                      <a:pt x="12" y="12"/>
                    </a:moveTo>
                    <a:cubicBezTo>
                      <a:pt x="5" y="19"/>
                      <a:pt x="0" y="29"/>
                      <a:pt x="0" y="40"/>
                    </a:cubicBezTo>
                    <a:cubicBezTo>
                      <a:pt x="0" y="51"/>
                      <a:pt x="5" y="61"/>
                      <a:pt x="12" y="68"/>
                    </a:cubicBezTo>
                    <a:cubicBezTo>
                      <a:pt x="20" y="76"/>
                      <a:pt x="30" y="80"/>
                      <a:pt x="40" y="80"/>
                    </a:cubicBezTo>
                    <a:cubicBezTo>
                      <a:pt x="51" y="80"/>
                      <a:pt x="61" y="76"/>
                      <a:pt x="69" y="68"/>
                    </a:cubicBezTo>
                    <a:cubicBezTo>
                      <a:pt x="76" y="61"/>
                      <a:pt x="80" y="51"/>
                      <a:pt x="80" y="40"/>
                    </a:cubicBezTo>
                    <a:cubicBezTo>
                      <a:pt x="80" y="29"/>
                      <a:pt x="76" y="19"/>
                      <a:pt x="69" y="12"/>
                    </a:cubicBezTo>
                    <a:cubicBezTo>
                      <a:pt x="61" y="4"/>
                      <a:pt x="51" y="0"/>
                      <a:pt x="40" y="0"/>
                    </a:cubicBezTo>
                    <a:cubicBezTo>
                      <a:pt x="30" y="0"/>
                      <a:pt x="20" y="4"/>
                      <a:pt x="1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">
                <a:extLst>
                  <a:ext uri="{FF2B5EF4-FFF2-40B4-BE49-F238E27FC236}">
                    <a16:creationId xmlns:a16="http://schemas.microsoft.com/office/drawing/2014/main" id="{65725F80-605C-4563-B8A0-428C8D43E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538" y="2035176"/>
                <a:ext cx="1698625" cy="238125"/>
              </a:xfrm>
              <a:custGeom>
                <a:avLst/>
                <a:gdLst>
                  <a:gd name="T0" fmla="*/ 40 w 569"/>
                  <a:gd name="T1" fmla="*/ 80 h 80"/>
                  <a:gd name="T2" fmla="*/ 529 w 569"/>
                  <a:gd name="T3" fmla="*/ 80 h 80"/>
                  <a:gd name="T4" fmla="*/ 569 w 569"/>
                  <a:gd name="T5" fmla="*/ 40 h 80"/>
                  <a:gd name="T6" fmla="*/ 529 w 569"/>
                  <a:gd name="T7" fmla="*/ 0 h 80"/>
                  <a:gd name="T8" fmla="*/ 40 w 569"/>
                  <a:gd name="T9" fmla="*/ 0 h 80"/>
                  <a:gd name="T10" fmla="*/ 0 w 569"/>
                  <a:gd name="T11" fmla="*/ 40 h 80"/>
                  <a:gd name="T12" fmla="*/ 40 w 569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9" h="80">
                    <a:moveTo>
                      <a:pt x="40" y="80"/>
                    </a:moveTo>
                    <a:cubicBezTo>
                      <a:pt x="529" y="80"/>
                      <a:pt x="529" y="80"/>
                      <a:pt x="529" y="80"/>
                    </a:cubicBezTo>
                    <a:cubicBezTo>
                      <a:pt x="551" y="80"/>
                      <a:pt x="569" y="62"/>
                      <a:pt x="569" y="40"/>
                    </a:cubicBezTo>
                    <a:cubicBezTo>
                      <a:pt x="569" y="18"/>
                      <a:pt x="551" y="0"/>
                      <a:pt x="5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2">
                <a:extLst>
                  <a:ext uri="{FF2B5EF4-FFF2-40B4-BE49-F238E27FC236}">
                    <a16:creationId xmlns:a16="http://schemas.microsoft.com/office/drawing/2014/main" id="{9B549501-4D17-41FD-AA4E-2A0787552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95538" y="2606676"/>
                <a:ext cx="1698625" cy="239713"/>
              </a:xfrm>
              <a:custGeom>
                <a:avLst/>
                <a:gdLst>
                  <a:gd name="T0" fmla="*/ 40 w 569"/>
                  <a:gd name="T1" fmla="*/ 80 h 80"/>
                  <a:gd name="T2" fmla="*/ 529 w 569"/>
                  <a:gd name="T3" fmla="*/ 80 h 80"/>
                  <a:gd name="T4" fmla="*/ 569 w 569"/>
                  <a:gd name="T5" fmla="*/ 40 h 80"/>
                  <a:gd name="T6" fmla="*/ 529 w 569"/>
                  <a:gd name="T7" fmla="*/ 0 h 80"/>
                  <a:gd name="T8" fmla="*/ 40 w 569"/>
                  <a:gd name="T9" fmla="*/ 0 h 80"/>
                  <a:gd name="T10" fmla="*/ 0 w 569"/>
                  <a:gd name="T11" fmla="*/ 40 h 80"/>
                  <a:gd name="T12" fmla="*/ 40 w 569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9" h="80">
                    <a:moveTo>
                      <a:pt x="40" y="80"/>
                    </a:moveTo>
                    <a:cubicBezTo>
                      <a:pt x="529" y="80"/>
                      <a:pt x="529" y="80"/>
                      <a:pt x="529" y="80"/>
                    </a:cubicBezTo>
                    <a:cubicBezTo>
                      <a:pt x="551" y="80"/>
                      <a:pt x="569" y="62"/>
                      <a:pt x="569" y="40"/>
                    </a:cubicBezTo>
                    <a:cubicBezTo>
                      <a:pt x="569" y="18"/>
                      <a:pt x="551" y="0"/>
                      <a:pt x="5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AA691AC-4849-4C2B-95DA-CC8E4266579B}"/>
                </a:ext>
              </a:extLst>
            </p:cNvPr>
            <p:cNvSpPr txBox="1"/>
            <p:nvPr/>
          </p:nvSpPr>
          <p:spPr>
            <a:xfrm>
              <a:off x="632646" y="3892854"/>
              <a:ext cx="3548074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en-US" dirty="0" smtClean="0"/>
                <a:t>Top 5 Categories which attract clicks</a:t>
              </a:r>
            </a:p>
            <a:p>
              <a:pPr marL="342900" indent="-342900">
                <a:buClr>
                  <a:schemeClr val="accent1"/>
                </a:buClr>
                <a:buAutoNum type="arabicPeriod"/>
              </a:pPr>
              <a:r>
                <a:rPr lang="en-US" dirty="0" smtClean="0"/>
                <a:t>Adult Sites</a:t>
              </a:r>
            </a:p>
            <a:p>
              <a:pPr marL="342900" indent="-342900">
                <a:buClr>
                  <a:schemeClr val="accent1"/>
                </a:buClr>
                <a:buAutoNum type="arabicPeriod"/>
              </a:pPr>
              <a:r>
                <a:rPr lang="en-US" dirty="0" smtClean="0"/>
                <a:t>Mobile Content</a:t>
              </a:r>
            </a:p>
            <a:p>
              <a:pPr marL="342900" indent="-342900">
                <a:buClr>
                  <a:schemeClr val="accent1"/>
                </a:buClr>
                <a:buAutoNum type="arabicPeriod"/>
              </a:pPr>
              <a:r>
                <a:rPr lang="en-US" dirty="0" smtClean="0"/>
                <a:t>Entertainment &amp; Lifestyles</a:t>
              </a:r>
            </a:p>
            <a:p>
              <a:pPr marL="342900" indent="-342900">
                <a:buClr>
                  <a:schemeClr val="accent1"/>
                </a:buClr>
                <a:buAutoNum type="arabicPeriod"/>
              </a:pPr>
              <a:r>
                <a:rPr lang="en-US" dirty="0" smtClean="0"/>
                <a:t>Community</a:t>
              </a:r>
            </a:p>
            <a:p>
              <a:pPr marL="342900" indent="-342900">
                <a:buClr>
                  <a:schemeClr val="accent1"/>
                </a:buClr>
                <a:buAutoNum type="arabicPeriod"/>
              </a:pPr>
              <a:r>
                <a:rPr lang="en-US" dirty="0" smtClean="0"/>
                <a:t> Search Portal Services</a:t>
              </a:r>
            </a:p>
            <a:p>
              <a:pPr marL="342900" indent="-342900">
                <a:buClr>
                  <a:schemeClr val="accent1"/>
                </a:buClr>
                <a:buAutoNum type="arabicPeriod"/>
              </a:pP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CC80F72-C0C2-47A0-A78F-6B86B3382E06}"/>
                </a:ext>
              </a:extLst>
            </p:cNvPr>
            <p:cNvSpPr txBox="1"/>
            <p:nvPr/>
          </p:nvSpPr>
          <p:spPr>
            <a:xfrm>
              <a:off x="496803" y="3228264"/>
              <a:ext cx="3541798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2000" b="1" dirty="0" smtClean="0"/>
                <a:t>Distribution of Categories for Mobile Data</a:t>
              </a:r>
              <a:endParaRPr lang="en-US" sz="2000" b="1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813" y="1432938"/>
            <a:ext cx="7555227" cy="44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678ED22-3FAA-40B4-A293-77C8744B48B5}"/>
              </a:ext>
            </a:extLst>
          </p:cNvPr>
          <p:cNvSpPr/>
          <p:nvPr/>
        </p:nvSpPr>
        <p:spPr>
          <a:xfrm>
            <a:off x="0" y="1092200"/>
            <a:ext cx="12191999" cy="4023336"/>
          </a:xfrm>
          <a:prstGeom prst="rect">
            <a:avLst/>
          </a:prstGeom>
          <a:pattFill prst="lt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609398"/>
          </a:xfrm>
        </p:spPr>
        <p:txBody>
          <a:bodyPr lIns="0" tIns="0" rIns="0" bIns="0" anchor="t">
            <a:spAutoFit/>
          </a:bodyPr>
          <a:lstStyle/>
          <a:p>
            <a:r>
              <a:rPr lang="en-US" dirty="0"/>
              <a:t>Analytics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F63DE-CA9E-442F-BC8A-196EA4132F3B}"/>
              </a:ext>
            </a:extLst>
          </p:cNvPr>
          <p:cNvSpPr txBox="1"/>
          <p:nvPr/>
        </p:nvSpPr>
        <p:spPr>
          <a:xfrm>
            <a:off x="1397137" y="5908770"/>
            <a:ext cx="302098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en-US" sz="1400" dirty="0" smtClean="0"/>
              <a:t>Count of clicks increases after 8 am till midnight and then falls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14751" y="5257789"/>
            <a:ext cx="561495" cy="459945"/>
            <a:chOff x="1825860" y="5241567"/>
            <a:chExt cx="577380" cy="5773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A77A2FA-1856-41D8-8468-8ADAAAC25C14}"/>
                </a:ext>
              </a:extLst>
            </p:cNvPr>
            <p:cNvSpPr/>
            <p:nvPr/>
          </p:nvSpPr>
          <p:spPr>
            <a:xfrm>
              <a:off x="1825860" y="5241567"/>
              <a:ext cx="577380" cy="577380"/>
            </a:xfrm>
            <a:prstGeom prst="ellipse">
              <a:avLst/>
            </a:prstGeom>
            <a:solidFill>
              <a:srgbClr val="D4BCD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3F0137F-5CDC-48CF-9494-E077DE7470F6}"/>
                </a:ext>
              </a:extLst>
            </p:cNvPr>
            <p:cNvGrpSpPr/>
            <p:nvPr/>
          </p:nvGrpSpPr>
          <p:grpSpPr>
            <a:xfrm>
              <a:off x="1969519" y="5385226"/>
              <a:ext cx="290062" cy="29006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9" name="Freeform 372">
                <a:extLst>
                  <a:ext uri="{FF2B5EF4-FFF2-40B4-BE49-F238E27FC236}">
                    <a16:creationId xmlns:a16="http://schemas.microsoft.com/office/drawing/2014/main" id="{466E773B-8D41-42EB-8BC8-341865DE1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73">
                <a:extLst>
                  <a:ext uri="{FF2B5EF4-FFF2-40B4-BE49-F238E27FC236}">
                    <a16:creationId xmlns:a16="http://schemas.microsoft.com/office/drawing/2014/main" id="{41A7591C-27F0-4CAC-9360-1EB6020F1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9186204" y="5314811"/>
            <a:ext cx="536014" cy="448540"/>
            <a:chOff x="5299310" y="5241567"/>
            <a:chExt cx="577380" cy="5773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B1614A-44DA-419B-86E5-2AA3DD39B23A}"/>
                </a:ext>
              </a:extLst>
            </p:cNvPr>
            <p:cNvSpPr/>
            <p:nvPr/>
          </p:nvSpPr>
          <p:spPr>
            <a:xfrm>
              <a:off x="5299310" y="5241567"/>
              <a:ext cx="577380" cy="577380"/>
            </a:xfrm>
            <a:prstGeom prst="ellipse">
              <a:avLst/>
            </a:prstGeom>
            <a:solidFill>
              <a:srgbClr val="9DBCC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6C16A54-9092-4AD5-8875-162802C4463B}"/>
                </a:ext>
              </a:extLst>
            </p:cNvPr>
            <p:cNvGrpSpPr/>
            <p:nvPr/>
          </p:nvGrpSpPr>
          <p:grpSpPr>
            <a:xfrm>
              <a:off x="5487040" y="5385226"/>
              <a:ext cx="201922" cy="290062"/>
              <a:chOff x="10502900" y="815975"/>
              <a:chExt cx="200025" cy="287338"/>
            </a:xfrm>
            <a:solidFill>
              <a:schemeClr val="bg1"/>
            </a:solidFill>
          </p:grpSpPr>
          <p:sp>
            <p:nvSpPr>
              <p:cNvPr id="55" name="Freeform 2127">
                <a:extLst>
                  <a:ext uri="{FF2B5EF4-FFF2-40B4-BE49-F238E27FC236}">
                    <a16:creationId xmlns:a16="http://schemas.microsoft.com/office/drawing/2014/main" id="{1389BB5C-0048-4566-8426-8A57BD06C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2900" y="815975"/>
                <a:ext cx="200025" cy="201613"/>
              </a:xfrm>
              <a:custGeom>
                <a:avLst/>
                <a:gdLst>
                  <a:gd name="T0" fmla="*/ 284 w 632"/>
                  <a:gd name="T1" fmla="*/ 3 h 632"/>
                  <a:gd name="T2" fmla="*/ 237 w 632"/>
                  <a:gd name="T3" fmla="*/ 10 h 632"/>
                  <a:gd name="T4" fmla="*/ 193 w 632"/>
                  <a:gd name="T5" fmla="*/ 26 h 632"/>
                  <a:gd name="T6" fmla="*/ 152 w 632"/>
                  <a:gd name="T7" fmla="*/ 47 h 632"/>
                  <a:gd name="T8" fmla="*/ 115 w 632"/>
                  <a:gd name="T9" fmla="*/ 72 h 632"/>
                  <a:gd name="T10" fmla="*/ 82 w 632"/>
                  <a:gd name="T11" fmla="*/ 104 h 632"/>
                  <a:gd name="T12" fmla="*/ 54 w 632"/>
                  <a:gd name="T13" fmla="*/ 139 h 632"/>
                  <a:gd name="T14" fmla="*/ 31 w 632"/>
                  <a:gd name="T15" fmla="*/ 180 h 632"/>
                  <a:gd name="T16" fmla="*/ 14 w 632"/>
                  <a:gd name="T17" fmla="*/ 222 h 632"/>
                  <a:gd name="T18" fmla="*/ 4 w 632"/>
                  <a:gd name="T19" fmla="*/ 269 h 632"/>
                  <a:gd name="T20" fmla="*/ 0 w 632"/>
                  <a:gd name="T21" fmla="*/ 316 h 632"/>
                  <a:gd name="T22" fmla="*/ 3 w 632"/>
                  <a:gd name="T23" fmla="*/ 363 h 632"/>
                  <a:gd name="T24" fmla="*/ 14 w 632"/>
                  <a:gd name="T25" fmla="*/ 407 h 632"/>
                  <a:gd name="T26" fmla="*/ 30 w 632"/>
                  <a:gd name="T27" fmla="*/ 450 h 632"/>
                  <a:gd name="T28" fmla="*/ 50 w 632"/>
                  <a:gd name="T29" fmla="*/ 489 h 632"/>
                  <a:gd name="T30" fmla="*/ 77 w 632"/>
                  <a:gd name="T31" fmla="*/ 523 h 632"/>
                  <a:gd name="T32" fmla="*/ 109 w 632"/>
                  <a:gd name="T33" fmla="*/ 555 h 632"/>
                  <a:gd name="T34" fmla="*/ 144 w 632"/>
                  <a:gd name="T35" fmla="*/ 581 h 632"/>
                  <a:gd name="T36" fmla="*/ 183 w 632"/>
                  <a:gd name="T37" fmla="*/ 602 h 632"/>
                  <a:gd name="T38" fmla="*/ 225 w 632"/>
                  <a:gd name="T39" fmla="*/ 618 h 632"/>
                  <a:gd name="T40" fmla="*/ 270 w 632"/>
                  <a:gd name="T41" fmla="*/ 628 h 632"/>
                  <a:gd name="T42" fmla="*/ 301 w 632"/>
                  <a:gd name="T43" fmla="*/ 473 h 632"/>
                  <a:gd name="T44" fmla="*/ 256 w 632"/>
                  <a:gd name="T45" fmla="*/ 512 h 632"/>
                  <a:gd name="T46" fmla="*/ 185 w 632"/>
                  <a:gd name="T47" fmla="*/ 447 h 632"/>
                  <a:gd name="T48" fmla="*/ 181 w 632"/>
                  <a:gd name="T49" fmla="*/ 431 h 632"/>
                  <a:gd name="T50" fmla="*/ 196 w 632"/>
                  <a:gd name="T51" fmla="*/ 421 h 632"/>
                  <a:gd name="T52" fmla="*/ 256 w 632"/>
                  <a:gd name="T53" fmla="*/ 475 h 632"/>
                  <a:gd name="T54" fmla="*/ 309 w 632"/>
                  <a:gd name="T55" fmla="*/ 423 h 632"/>
                  <a:gd name="T56" fmla="*/ 319 w 632"/>
                  <a:gd name="T57" fmla="*/ 421 h 632"/>
                  <a:gd name="T58" fmla="*/ 326 w 632"/>
                  <a:gd name="T59" fmla="*/ 426 h 632"/>
                  <a:gd name="T60" fmla="*/ 430 w 632"/>
                  <a:gd name="T61" fmla="*/ 423 h 632"/>
                  <a:gd name="T62" fmla="*/ 446 w 632"/>
                  <a:gd name="T63" fmla="*/ 426 h 632"/>
                  <a:gd name="T64" fmla="*/ 450 w 632"/>
                  <a:gd name="T65" fmla="*/ 442 h 632"/>
                  <a:gd name="T66" fmla="*/ 381 w 632"/>
                  <a:gd name="T67" fmla="*/ 511 h 632"/>
                  <a:gd name="T68" fmla="*/ 365 w 632"/>
                  <a:gd name="T69" fmla="*/ 507 h 632"/>
                  <a:gd name="T70" fmla="*/ 346 w 632"/>
                  <a:gd name="T71" fmla="*/ 630 h 632"/>
                  <a:gd name="T72" fmla="*/ 391 w 632"/>
                  <a:gd name="T73" fmla="*/ 623 h 632"/>
                  <a:gd name="T74" fmla="*/ 434 w 632"/>
                  <a:gd name="T75" fmla="*/ 608 h 632"/>
                  <a:gd name="T76" fmla="*/ 474 w 632"/>
                  <a:gd name="T77" fmla="*/ 589 h 632"/>
                  <a:gd name="T78" fmla="*/ 511 w 632"/>
                  <a:gd name="T79" fmla="*/ 564 h 632"/>
                  <a:gd name="T80" fmla="*/ 544 w 632"/>
                  <a:gd name="T81" fmla="*/ 534 h 632"/>
                  <a:gd name="T82" fmla="*/ 572 w 632"/>
                  <a:gd name="T83" fmla="*/ 501 h 632"/>
                  <a:gd name="T84" fmla="*/ 595 w 632"/>
                  <a:gd name="T85" fmla="*/ 463 h 632"/>
                  <a:gd name="T86" fmla="*/ 613 w 632"/>
                  <a:gd name="T87" fmla="*/ 421 h 632"/>
                  <a:gd name="T88" fmla="*/ 626 w 632"/>
                  <a:gd name="T89" fmla="*/ 378 h 632"/>
                  <a:gd name="T90" fmla="*/ 631 w 632"/>
                  <a:gd name="T91" fmla="*/ 332 h 632"/>
                  <a:gd name="T92" fmla="*/ 629 w 632"/>
                  <a:gd name="T93" fmla="*/ 283 h 632"/>
                  <a:gd name="T94" fmla="*/ 622 w 632"/>
                  <a:gd name="T95" fmla="*/ 237 h 632"/>
                  <a:gd name="T96" fmla="*/ 606 w 632"/>
                  <a:gd name="T97" fmla="*/ 193 h 632"/>
                  <a:gd name="T98" fmla="*/ 585 w 632"/>
                  <a:gd name="T99" fmla="*/ 153 h 632"/>
                  <a:gd name="T100" fmla="*/ 560 w 632"/>
                  <a:gd name="T101" fmla="*/ 115 h 632"/>
                  <a:gd name="T102" fmla="*/ 528 w 632"/>
                  <a:gd name="T103" fmla="*/ 82 h 632"/>
                  <a:gd name="T104" fmla="*/ 492 w 632"/>
                  <a:gd name="T105" fmla="*/ 54 h 632"/>
                  <a:gd name="T106" fmla="*/ 452 w 632"/>
                  <a:gd name="T107" fmla="*/ 32 h 632"/>
                  <a:gd name="T108" fmla="*/ 409 w 632"/>
                  <a:gd name="T109" fmla="*/ 15 h 632"/>
                  <a:gd name="T110" fmla="*/ 364 w 632"/>
                  <a:gd name="T111" fmla="*/ 4 h 632"/>
                  <a:gd name="T112" fmla="*/ 315 w 632"/>
                  <a:gd name="T113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2" h="632">
                    <a:moveTo>
                      <a:pt x="315" y="0"/>
                    </a:moveTo>
                    <a:lnTo>
                      <a:pt x="299" y="1"/>
                    </a:lnTo>
                    <a:lnTo>
                      <a:pt x="284" y="3"/>
                    </a:lnTo>
                    <a:lnTo>
                      <a:pt x="268" y="4"/>
                    </a:lnTo>
                    <a:lnTo>
                      <a:pt x="252" y="6"/>
                    </a:lnTo>
                    <a:lnTo>
                      <a:pt x="237" y="10"/>
                    </a:lnTo>
                    <a:lnTo>
                      <a:pt x="221" y="15"/>
                    </a:lnTo>
                    <a:lnTo>
                      <a:pt x="207" y="20"/>
                    </a:lnTo>
                    <a:lnTo>
                      <a:pt x="193" y="26"/>
                    </a:lnTo>
                    <a:lnTo>
                      <a:pt x="179" y="32"/>
                    </a:lnTo>
                    <a:lnTo>
                      <a:pt x="165" y="38"/>
                    </a:lnTo>
                    <a:lnTo>
                      <a:pt x="152" y="47"/>
                    </a:lnTo>
                    <a:lnTo>
                      <a:pt x="139" y="54"/>
                    </a:lnTo>
                    <a:lnTo>
                      <a:pt x="127" y="64"/>
                    </a:lnTo>
                    <a:lnTo>
                      <a:pt x="115" y="72"/>
                    </a:lnTo>
                    <a:lnTo>
                      <a:pt x="103" y="82"/>
                    </a:lnTo>
                    <a:lnTo>
                      <a:pt x="92" y="93"/>
                    </a:lnTo>
                    <a:lnTo>
                      <a:pt x="82" y="104"/>
                    </a:lnTo>
                    <a:lnTo>
                      <a:pt x="72" y="115"/>
                    </a:lnTo>
                    <a:lnTo>
                      <a:pt x="63" y="127"/>
                    </a:lnTo>
                    <a:lnTo>
                      <a:pt x="54" y="139"/>
                    </a:lnTo>
                    <a:lnTo>
                      <a:pt x="45" y="153"/>
                    </a:lnTo>
                    <a:lnTo>
                      <a:pt x="38" y="166"/>
                    </a:lnTo>
                    <a:lnTo>
                      <a:pt x="31" y="180"/>
                    </a:lnTo>
                    <a:lnTo>
                      <a:pt x="25" y="193"/>
                    </a:lnTo>
                    <a:lnTo>
                      <a:pt x="19" y="208"/>
                    </a:lnTo>
                    <a:lnTo>
                      <a:pt x="14" y="222"/>
                    </a:lnTo>
                    <a:lnTo>
                      <a:pt x="10" y="237"/>
                    </a:lnTo>
                    <a:lnTo>
                      <a:pt x="6" y="253"/>
                    </a:lnTo>
                    <a:lnTo>
                      <a:pt x="4" y="269"/>
                    </a:lnTo>
                    <a:lnTo>
                      <a:pt x="1" y="283"/>
                    </a:lnTo>
                    <a:lnTo>
                      <a:pt x="0" y="301"/>
                    </a:lnTo>
                    <a:lnTo>
                      <a:pt x="0" y="316"/>
                    </a:lnTo>
                    <a:lnTo>
                      <a:pt x="0" y="332"/>
                    </a:lnTo>
                    <a:lnTo>
                      <a:pt x="1" y="347"/>
                    </a:lnTo>
                    <a:lnTo>
                      <a:pt x="3" y="363"/>
                    </a:lnTo>
                    <a:lnTo>
                      <a:pt x="6" y="378"/>
                    </a:lnTo>
                    <a:lnTo>
                      <a:pt x="9" y="393"/>
                    </a:lnTo>
                    <a:lnTo>
                      <a:pt x="14" y="407"/>
                    </a:lnTo>
                    <a:lnTo>
                      <a:pt x="17" y="421"/>
                    </a:lnTo>
                    <a:lnTo>
                      <a:pt x="23" y="436"/>
                    </a:lnTo>
                    <a:lnTo>
                      <a:pt x="30" y="450"/>
                    </a:lnTo>
                    <a:lnTo>
                      <a:pt x="36" y="463"/>
                    </a:lnTo>
                    <a:lnTo>
                      <a:pt x="43" y="475"/>
                    </a:lnTo>
                    <a:lnTo>
                      <a:pt x="50" y="489"/>
                    </a:lnTo>
                    <a:lnTo>
                      <a:pt x="59" y="501"/>
                    </a:lnTo>
                    <a:lnTo>
                      <a:pt x="69" y="512"/>
                    </a:lnTo>
                    <a:lnTo>
                      <a:pt x="77" y="523"/>
                    </a:lnTo>
                    <a:lnTo>
                      <a:pt x="87" y="534"/>
                    </a:lnTo>
                    <a:lnTo>
                      <a:pt x="98" y="545"/>
                    </a:lnTo>
                    <a:lnTo>
                      <a:pt x="109" y="555"/>
                    </a:lnTo>
                    <a:lnTo>
                      <a:pt x="120" y="564"/>
                    </a:lnTo>
                    <a:lnTo>
                      <a:pt x="132" y="573"/>
                    </a:lnTo>
                    <a:lnTo>
                      <a:pt x="144" y="581"/>
                    </a:lnTo>
                    <a:lnTo>
                      <a:pt x="157" y="589"/>
                    </a:lnTo>
                    <a:lnTo>
                      <a:pt x="170" y="596"/>
                    </a:lnTo>
                    <a:lnTo>
                      <a:pt x="183" y="602"/>
                    </a:lnTo>
                    <a:lnTo>
                      <a:pt x="197" y="608"/>
                    </a:lnTo>
                    <a:lnTo>
                      <a:pt x="210" y="613"/>
                    </a:lnTo>
                    <a:lnTo>
                      <a:pt x="225" y="618"/>
                    </a:lnTo>
                    <a:lnTo>
                      <a:pt x="240" y="623"/>
                    </a:lnTo>
                    <a:lnTo>
                      <a:pt x="254" y="625"/>
                    </a:lnTo>
                    <a:lnTo>
                      <a:pt x="270" y="628"/>
                    </a:lnTo>
                    <a:lnTo>
                      <a:pt x="285" y="630"/>
                    </a:lnTo>
                    <a:lnTo>
                      <a:pt x="301" y="632"/>
                    </a:lnTo>
                    <a:lnTo>
                      <a:pt x="301" y="473"/>
                    </a:lnTo>
                    <a:lnTo>
                      <a:pt x="267" y="507"/>
                    </a:lnTo>
                    <a:lnTo>
                      <a:pt x="262" y="511"/>
                    </a:lnTo>
                    <a:lnTo>
                      <a:pt x="256" y="512"/>
                    </a:lnTo>
                    <a:lnTo>
                      <a:pt x="249" y="511"/>
                    </a:lnTo>
                    <a:lnTo>
                      <a:pt x="245" y="507"/>
                    </a:lnTo>
                    <a:lnTo>
                      <a:pt x="185" y="447"/>
                    </a:lnTo>
                    <a:lnTo>
                      <a:pt x="181" y="442"/>
                    </a:lnTo>
                    <a:lnTo>
                      <a:pt x="180" y="436"/>
                    </a:lnTo>
                    <a:lnTo>
                      <a:pt x="181" y="431"/>
                    </a:lnTo>
                    <a:lnTo>
                      <a:pt x="185" y="426"/>
                    </a:lnTo>
                    <a:lnTo>
                      <a:pt x="190" y="423"/>
                    </a:lnTo>
                    <a:lnTo>
                      <a:pt x="196" y="421"/>
                    </a:lnTo>
                    <a:lnTo>
                      <a:pt x="201" y="423"/>
                    </a:lnTo>
                    <a:lnTo>
                      <a:pt x="205" y="426"/>
                    </a:lnTo>
                    <a:lnTo>
                      <a:pt x="256" y="475"/>
                    </a:lnTo>
                    <a:lnTo>
                      <a:pt x="304" y="426"/>
                    </a:lnTo>
                    <a:lnTo>
                      <a:pt x="307" y="424"/>
                    </a:lnTo>
                    <a:lnTo>
                      <a:pt x="309" y="423"/>
                    </a:lnTo>
                    <a:lnTo>
                      <a:pt x="313" y="421"/>
                    </a:lnTo>
                    <a:lnTo>
                      <a:pt x="315" y="421"/>
                    </a:lnTo>
                    <a:lnTo>
                      <a:pt x="319" y="421"/>
                    </a:lnTo>
                    <a:lnTo>
                      <a:pt x="321" y="423"/>
                    </a:lnTo>
                    <a:lnTo>
                      <a:pt x="324" y="424"/>
                    </a:lnTo>
                    <a:lnTo>
                      <a:pt x="326" y="426"/>
                    </a:lnTo>
                    <a:lnTo>
                      <a:pt x="375" y="475"/>
                    </a:lnTo>
                    <a:lnTo>
                      <a:pt x="425" y="426"/>
                    </a:lnTo>
                    <a:lnTo>
                      <a:pt x="430" y="423"/>
                    </a:lnTo>
                    <a:lnTo>
                      <a:pt x="436" y="421"/>
                    </a:lnTo>
                    <a:lnTo>
                      <a:pt x="441" y="423"/>
                    </a:lnTo>
                    <a:lnTo>
                      <a:pt x="446" y="426"/>
                    </a:lnTo>
                    <a:lnTo>
                      <a:pt x="450" y="431"/>
                    </a:lnTo>
                    <a:lnTo>
                      <a:pt x="451" y="436"/>
                    </a:lnTo>
                    <a:lnTo>
                      <a:pt x="450" y="442"/>
                    </a:lnTo>
                    <a:lnTo>
                      <a:pt x="446" y="447"/>
                    </a:lnTo>
                    <a:lnTo>
                      <a:pt x="386" y="507"/>
                    </a:lnTo>
                    <a:lnTo>
                      <a:pt x="381" y="511"/>
                    </a:lnTo>
                    <a:lnTo>
                      <a:pt x="375" y="512"/>
                    </a:lnTo>
                    <a:lnTo>
                      <a:pt x="370" y="511"/>
                    </a:lnTo>
                    <a:lnTo>
                      <a:pt x="365" y="507"/>
                    </a:lnTo>
                    <a:lnTo>
                      <a:pt x="330" y="473"/>
                    </a:lnTo>
                    <a:lnTo>
                      <a:pt x="330" y="632"/>
                    </a:lnTo>
                    <a:lnTo>
                      <a:pt x="346" y="630"/>
                    </a:lnTo>
                    <a:lnTo>
                      <a:pt x="362" y="628"/>
                    </a:lnTo>
                    <a:lnTo>
                      <a:pt x="376" y="625"/>
                    </a:lnTo>
                    <a:lnTo>
                      <a:pt x="391" y="623"/>
                    </a:lnTo>
                    <a:lnTo>
                      <a:pt x="406" y="618"/>
                    </a:lnTo>
                    <a:lnTo>
                      <a:pt x="420" y="613"/>
                    </a:lnTo>
                    <a:lnTo>
                      <a:pt x="434" y="608"/>
                    </a:lnTo>
                    <a:lnTo>
                      <a:pt x="449" y="602"/>
                    </a:lnTo>
                    <a:lnTo>
                      <a:pt x="462" y="596"/>
                    </a:lnTo>
                    <a:lnTo>
                      <a:pt x="474" y="589"/>
                    </a:lnTo>
                    <a:lnTo>
                      <a:pt x="488" y="581"/>
                    </a:lnTo>
                    <a:lnTo>
                      <a:pt x="500" y="573"/>
                    </a:lnTo>
                    <a:lnTo>
                      <a:pt x="511" y="564"/>
                    </a:lnTo>
                    <a:lnTo>
                      <a:pt x="522" y="555"/>
                    </a:lnTo>
                    <a:lnTo>
                      <a:pt x="533" y="545"/>
                    </a:lnTo>
                    <a:lnTo>
                      <a:pt x="544" y="534"/>
                    </a:lnTo>
                    <a:lnTo>
                      <a:pt x="554" y="523"/>
                    </a:lnTo>
                    <a:lnTo>
                      <a:pt x="563" y="512"/>
                    </a:lnTo>
                    <a:lnTo>
                      <a:pt x="572" y="501"/>
                    </a:lnTo>
                    <a:lnTo>
                      <a:pt x="580" y="489"/>
                    </a:lnTo>
                    <a:lnTo>
                      <a:pt x="588" y="475"/>
                    </a:lnTo>
                    <a:lnTo>
                      <a:pt x="595" y="463"/>
                    </a:lnTo>
                    <a:lnTo>
                      <a:pt x="602" y="450"/>
                    </a:lnTo>
                    <a:lnTo>
                      <a:pt x="609" y="436"/>
                    </a:lnTo>
                    <a:lnTo>
                      <a:pt x="613" y="421"/>
                    </a:lnTo>
                    <a:lnTo>
                      <a:pt x="618" y="408"/>
                    </a:lnTo>
                    <a:lnTo>
                      <a:pt x="622" y="393"/>
                    </a:lnTo>
                    <a:lnTo>
                      <a:pt x="626" y="378"/>
                    </a:lnTo>
                    <a:lnTo>
                      <a:pt x="628" y="363"/>
                    </a:lnTo>
                    <a:lnTo>
                      <a:pt x="631" y="347"/>
                    </a:lnTo>
                    <a:lnTo>
                      <a:pt x="631" y="332"/>
                    </a:lnTo>
                    <a:lnTo>
                      <a:pt x="632" y="316"/>
                    </a:lnTo>
                    <a:lnTo>
                      <a:pt x="631" y="301"/>
                    </a:lnTo>
                    <a:lnTo>
                      <a:pt x="629" y="283"/>
                    </a:lnTo>
                    <a:lnTo>
                      <a:pt x="628" y="269"/>
                    </a:lnTo>
                    <a:lnTo>
                      <a:pt x="626" y="253"/>
                    </a:lnTo>
                    <a:lnTo>
                      <a:pt x="622" y="237"/>
                    </a:lnTo>
                    <a:lnTo>
                      <a:pt x="617" y="222"/>
                    </a:lnTo>
                    <a:lnTo>
                      <a:pt x="612" y="208"/>
                    </a:lnTo>
                    <a:lnTo>
                      <a:pt x="606" y="193"/>
                    </a:lnTo>
                    <a:lnTo>
                      <a:pt x="600" y="180"/>
                    </a:lnTo>
                    <a:lnTo>
                      <a:pt x="594" y="166"/>
                    </a:lnTo>
                    <a:lnTo>
                      <a:pt x="585" y="153"/>
                    </a:lnTo>
                    <a:lnTo>
                      <a:pt x="578" y="139"/>
                    </a:lnTo>
                    <a:lnTo>
                      <a:pt x="568" y="127"/>
                    </a:lnTo>
                    <a:lnTo>
                      <a:pt x="560" y="115"/>
                    </a:lnTo>
                    <a:lnTo>
                      <a:pt x="550" y="104"/>
                    </a:lnTo>
                    <a:lnTo>
                      <a:pt x="539" y="93"/>
                    </a:lnTo>
                    <a:lnTo>
                      <a:pt x="528" y="82"/>
                    </a:lnTo>
                    <a:lnTo>
                      <a:pt x="517" y="72"/>
                    </a:lnTo>
                    <a:lnTo>
                      <a:pt x="505" y="64"/>
                    </a:lnTo>
                    <a:lnTo>
                      <a:pt x="492" y="54"/>
                    </a:lnTo>
                    <a:lnTo>
                      <a:pt x="479" y="47"/>
                    </a:lnTo>
                    <a:lnTo>
                      <a:pt x="466" y="38"/>
                    </a:lnTo>
                    <a:lnTo>
                      <a:pt x="452" y="32"/>
                    </a:lnTo>
                    <a:lnTo>
                      <a:pt x="439" y="26"/>
                    </a:lnTo>
                    <a:lnTo>
                      <a:pt x="424" y="20"/>
                    </a:lnTo>
                    <a:lnTo>
                      <a:pt x="409" y="15"/>
                    </a:lnTo>
                    <a:lnTo>
                      <a:pt x="395" y="10"/>
                    </a:lnTo>
                    <a:lnTo>
                      <a:pt x="379" y="6"/>
                    </a:lnTo>
                    <a:lnTo>
                      <a:pt x="364" y="4"/>
                    </a:lnTo>
                    <a:lnTo>
                      <a:pt x="348" y="3"/>
                    </a:lnTo>
                    <a:lnTo>
                      <a:pt x="331" y="1"/>
                    </a:lnTo>
                    <a:lnTo>
                      <a:pt x="3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128">
                <a:extLst>
                  <a:ext uri="{FF2B5EF4-FFF2-40B4-BE49-F238E27FC236}">
                    <a16:creationId xmlns:a16="http://schemas.microsoft.com/office/drawing/2014/main" id="{C74623D9-B0F8-4CA5-B401-C77C32AC7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9575" y="1036638"/>
                <a:ext cx="66675" cy="9525"/>
              </a:xfrm>
              <a:custGeom>
                <a:avLst/>
                <a:gdLst>
                  <a:gd name="T0" fmla="*/ 196 w 210"/>
                  <a:gd name="T1" fmla="*/ 0 h 29"/>
                  <a:gd name="T2" fmla="*/ 15 w 210"/>
                  <a:gd name="T3" fmla="*/ 0 h 29"/>
                  <a:gd name="T4" fmla="*/ 9 w 210"/>
                  <a:gd name="T5" fmla="*/ 1 h 29"/>
                  <a:gd name="T6" fmla="*/ 5 w 210"/>
                  <a:gd name="T7" fmla="*/ 3 h 29"/>
                  <a:gd name="T8" fmla="*/ 2 w 210"/>
                  <a:gd name="T9" fmla="*/ 8 h 29"/>
                  <a:gd name="T10" fmla="*/ 0 w 210"/>
                  <a:gd name="T11" fmla="*/ 14 h 29"/>
                  <a:gd name="T12" fmla="*/ 2 w 210"/>
                  <a:gd name="T13" fmla="*/ 20 h 29"/>
                  <a:gd name="T14" fmla="*/ 5 w 210"/>
                  <a:gd name="T15" fmla="*/ 25 h 29"/>
                  <a:gd name="T16" fmla="*/ 9 w 210"/>
                  <a:gd name="T17" fmla="*/ 28 h 29"/>
                  <a:gd name="T18" fmla="*/ 15 w 210"/>
                  <a:gd name="T19" fmla="*/ 29 h 29"/>
                  <a:gd name="T20" fmla="*/ 196 w 210"/>
                  <a:gd name="T21" fmla="*/ 29 h 29"/>
                  <a:gd name="T22" fmla="*/ 202 w 210"/>
                  <a:gd name="T23" fmla="*/ 28 h 29"/>
                  <a:gd name="T24" fmla="*/ 207 w 210"/>
                  <a:gd name="T25" fmla="*/ 25 h 29"/>
                  <a:gd name="T26" fmla="*/ 209 w 210"/>
                  <a:gd name="T27" fmla="*/ 20 h 29"/>
                  <a:gd name="T28" fmla="*/ 210 w 210"/>
                  <a:gd name="T29" fmla="*/ 14 h 29"/>
                  <a:gd name="T30" fmla="*/ 209 w 210"/>
                  <a:gd name="T31" fmla="*/ 8 h 29"/>
                  <a:gd name="T32" fmla="*/ 207 w 210"/>
                  <a:gd name="T33" fmla="*/ 3 h 29"/>
                  <a:gd name="T34" fmla="*/ 202 w 210"/>
                  <a:gd name="T35" fmla="*/ 1 h 29"/>
                  <a:gd name="T36" fmla="*/ 196 w 210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0" h="29">
                    <a:moveTo>
                      <a:pt x="196" y="0"/>
                    </a:moveTo>
                    <a:lnTo>
                      <a:pt x="15" y="0"/>
                    </a:lnTo>
                    <a:lnTo>
                      <a:pt x="9" y="1"/>
                    </a:lnTo>
                    <a:lnTo>
                      <a:pt x="5" y="3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5" y="25"/>
                    </a:lnTo>
                    <a:lnTo>
                      <a:pt x="9" y="28"/>
                    </a:lnTo>
                    <a:lnTo>
                      <a:pt x="15" y="29"/>
                    </a:lnTo>
                    <a:lnTo>
                      <a:pt x="196" y="29"/>
                    </a:lnTo>
                    <a:lnTo>
                      <a:pt x="202" y="28"/>
                    </a:lnTo>
                    <a:lnTo>
                      <a:pt x="207" y="25"/>
                    </a:lnTo>
                    <a:lnTo>
                      <a:pt x="209" y="20"/>
                    </a:lnTo>
                    <a:lnTo>
                      <a:pt x="210" y="14"/>
                    </a:lnTo>
                    <a:lnTo>
                      <a:pt x="209" y="8"/>
                    </a:lnTo>
                    <a:lnTo>
                      <a:pt x="207" y="3"/>
                    </a:lnTo>
                    <a:lnTo>
                      <a:pt x="202" y="1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129">
                <a:extLst>
                  <a:ext uri="{FF2B5EF4-FFF2-40B4-BE49-F238E27FC236}">
                    <a16:creationId xmlns:a16="http://schemas.microsoft.com/office/drawing/2014/main" id="{DB0C9B16-5A99-40E3-AECB-37BBCEC15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9575" y="1055688"/>
                <a:ext cx="66675" cy="9525"/>
              </a:xfrm>
              <a:custGeom>
                <a:avLst/>
                <a:gdLst>
                  <a:gd name="T0" fmla="*/ 196 w 210"/>
                  <a:gd name="T1" fmla="*/ 0 h 31"/>
                  <a:gd name="T2" fmla="*/ 15 w 210"/>
                  <a:gd name="T3" fmla="*/ 0 h 31"/>
                  <a:gd name="T4" fmla="*/ 9 w 210"/>
                  <a:gd name="T5" fmla="*/ 2 h 31"/>
                  <a:gd name="T6" fmla="*/ 5 w 210"/>
                  <a:gd name="T7" fmla="*/ 5 h 31"/>
                  <a:gd name="T8" fmla="*/ 2 w 210"/>
                  <a:gd name="T9" fmla="*/ 10 h 31"/>
                  <a:gd name="T10" fmla="*/ 0 w 210"/>
                  <a:gd name="T11" fmla="*/ 15 h 31"/>
                  <a:gd name="T12" fmla="*/ 2 w 210"/>
                  <a:gd name="T13" fmla="*/ 21 h 31"/>
                  <a:gd name="T14" fmla="*/ 5 w 210"/>
                  <a:gd name="T15" fmla="*/ 26 h 31"/>
                  <a:gd name="T16" fmla="*/ 9 w 210"/>
                  <a:gd name="T17" fmla="*/ 30 h 31"/>
                  <a:gd name="T18" fmla="*/ 15 w 210"/>
                  <a:gd name="T19" fmla="*/ 31 h 31"/>
                  <a:gd name="T20" fmla="*/ 196 w 210"/>
                  <a:gd name="T21" fmla="*/ 31 h 31"/>
                  <a:gd name="T22" fmla="*/ 202 w 210"/>
                  <a:gd name="T23" fmla="*/ 30 h 31"/>
                  <a:gd name="T24" fmla="*/ 207 w 210"/>
                  <a:gd name="T25" fmla="*/ 26 h 31"/>
                  <a:gd name="T26" fmla="*/ 209 w 210"/>
                  <a:gd name="T27" fmla="*/ 21 h 31"/>
                  <a:gd name="T28" fmla="*/ 210 w 210"/>
                  <a:gd name="T29" fmla="*/ 15 h 31"/>
                  <a:gd name="T30" fmla="*/ 209 w 210"/>
                  <a:gd name="T31" fmla="*/ 10 h 31"/>
                  <a:gd name="T32" fmla="*/ 207 w 210"/>
                  <a:gd name="T33" fmla="*/ 5 h 31"/>
                  <a:gd name="T34" fmla="*/ 202 w 210"/>
                  <a:gd name="T35" fmla="*/ 2 h 31"/>
                  <a:gd name="T36" fmla="*/ 196 w 210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0" h="31">
                    <a:moveTo>
                      <a:pt x="196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5" y="5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1"/>
                    </a:lnTo>
                    <a:lnTo>
                      <a:pt x="196" y="31"/>
                    </a:lnTo>
                    <a:lnTo>
                      <a:pt x="202" y="30"/>
                    </a:lnTo>
                    <a:lnTo>
                      <a:pt x="207" y="26"/>
                    </a:lnTo>
                    <a:lnTo>
                      <a:pt x="209" y="21"/>
                    </a:lnTo>
                    <a:lnTo>
                      <a:pt x="210" y="15"/>
                    </a:lnTo>
                    <a:lnTo>
                      <a:pt x="209" y="10"/>
                    </a:lnTo>
                    <a:lnTo>
                      <a:pt x="207" y="5"/>
                    </a:lnTo>
                    <a:lnTo>
                      <a:pt x="202" y="2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130">
                <a:extLst>
                  <a:ext uri="{FF2B5EF4-FFF2-40B4-BE49-F238E27FC236}">
                    <a16:creationId xmlns:a16="http://schemas.microsoft.com/office/drawing/2014/main" id="{8AC40538-AF0B-4392-89C2-70BA508DA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9575" y="1074738"/>
                <a:ext cx="66675" cy="28575"/>
              </a:xfrm>
              <a:custGeom>
                <a:avLst/>
                <a:gdLst>
                  <a:gd name="T0" fmla="*/ 196 w 210"/>
                  <a:gd name="T1" fmla="*/ 0 h 91"/>
                  <a:gd name="T2" fmla="*/ 15 w 210"/>
                  <a:gd name="T3" fmla="*/ 0 h 91"/>
                  <a:gd name="T4" fmla="*/ 9 w 210"/>
                  <a:gd name="T5" fmla="*/ 1 h 91"/>
                  <a:gd name="T6" fmla="*/ 5 w 210"/>
                  <a:gd name="T7" fmla="*/ 5 h 91"/>
                  <a:gd name="T8" fmla="*/ 2 w 210"/>
                  <a:gd name="T9" fmla="*/ 10 h 91"/>
                  <a:gd name="T10" fmla="*/ 0 w 210"/>
                  <a:gd name="T11" fmla="*/ 16 h 91"/>
                  <a:gd name="T12" fmla="*/ 2 w 210"/>
                  <a:gd name="T13" fmla="*/ 21 h 91"/>
                  <a:gd name="T14" fmla="*/ 5 w 210"/>
                  <a:gd name="T15" fmla="*/ 26 h 91"/>
                  <a:gd name="T16" fmla="*/ 9 w 210"/>
                  <a:gd name="T17" fmla="*/ 30 h 91"/>
                  <a:gd name="T18" fmla="*/ 15 w 210"/>
                  <a:gd name="T19" fmla="*/ 31 h 91"/>
                  <a:gd name="T20" fmla="*/ 91 w 210"/>
                  <a:gd name="T21" fmla="*/ 31 h 91"/>
                  <a:gd name="T22" fmla="*/ 91 w 210"/>
                  <a:gd name="T23" fmla="*/ 76 h 91"/>
                  <a:gd name="T24" fmla="*/ 92 w 210"/>
                  <a:gd name="T25" fmla="*/ 82 h 91"/>
                  <a:gd name="T26" fmla="*/ 94 w 210"/>
                  <a:gd name="T27" fmla="*/ 87 h 91"/>
                  <a:gd name="T28" fmla="*/ 99 w 210"/>
                  <a:gd name="T29" fmla="*/ 89 h 91"/>
                  <a:gd name="T30" fmla="*/ 105 w 210"/>
                  <a:gd name="T31" fmla="*/ 91 h 91"/>
                  <a:gd name="T32" fmla="*/ 111 w 210"/>
                  <a:gd name="T33" fmla="*/ 89 h 91"/>
                  <a:gd name="T34" fmla="*/ 116 w 210"/>
                  <a:gd name="T35" fmla="*/ 87 h 91"/>
                  <a:gd name="T36" fmla="*/ 120 w 210"/>
                  <a:gd name="T37" fmla="*/ 82 h 91"/>
                  <a:gd name="T38" fmla="*/ 120 w 210"/>
                  <a:gd name="T39" fmla="*/ 76 h 91"/>
                  <a:gd name="T40" fmla="*/ 120 w 210"/>
                  <a:gd name="T41" fmla="*/ 31 h 91"/>
                  <a:gd name="T42" fmla="*/ 196 w 210"/>
                  <a:gd name="T43" fmla="*/ 31 h 91"/>
                  <a:gd name="T44" fmla="*/ 202 w 210"/>
                  <a:gd name="T45" fmla="*/ 30 h 91"/>
                  <a:gd name="T46" fmla="*/ 207 w 210"/>
                  <a:gd name="T47" fmla="*/ 26 h 91"/>
                  <a:gd name="T48" fmla="*/ 209 w 210"/>
                  <a:gd name="T49" fmla="*/ 21 h 91"/>
                  <a:gd name="T50" fmla="*/ 210 w 210"/>
                  <a:gd name="T51" fmla="*/ 16 h 91"/>
                  <a:gd name="T52" fmla="*/ 209 w 210"/>
                  <a:gd name="T53" fmla="*/ 10 h 91"/>
                  <a:gd name="T54" fmla="*/ 207 w 210"/>
                  <a:gd name="T55" fmla="*/ 5 h 91"/>
                  <a:gd name="T56" fmla="*/ 202 w 210"/>
                  <a:gd name="T57" fmla="*/ 1 h 91"/>
                  <a:gd name="T58" fmla="*/ 196 w 210"/>
                  <a:gd name="T5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0" h="91">
                    <a:moveTo>
                      <a:pt x="196" y="0"/>
                    </a:move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1"/>
                    </a:lnTo>
                    <a:lnTo>
                      <a:pt x="91" y="31"/>
                    </a:lnTo>
                    <a:lnTo>
                      <a:pt x="91" y="76"/>
                    </a:lnTo>
                    <a:lnTo>
                      <a:pt x="92" y="82"/>
                    </a:lnTo>
                    <a:lnTo>
                      <a:pt x="94" y="87"/>
                    </a:lnTo>
                    <a:lnTo>
                      <a:pt x="99" y="89"/>
                    </a:lnTo>
                    <a:lnTo>
                      <a:pt x="105" y="91"/>
                    </a:lnTo>
                    <a:lnTo>
                      <a:pt x="111" y="89"/>
                    </a:lnTo>
                    <a:lnTo>
                      <a:pt x="116" y="87"/>
                    </a:lnTo>
                    <a:lnTo>
                      <a:pt x="120" y="82"/>
                    </a:lnTo>
                    <a:lnTo>
                      <a:pt x="120" y="76"/>
                    </a:lnTo>
                    <a:lnTo>
                      <a:pt x="120" y="31"/>
                    </a:lnTo>
                    <a:lnTo>
                      <a:pt x="196" y="31"/>
                    </a:lnTo>
                    <a:lnTo>
                      <a:pt x="202" y="30"/>
                    </a:lnTo>
                    <a:lnTo>
                      <a:pt x="207" y="26"/>
                    </a:lnTo>
                    <a:lnTo>
                      <a:pt x="209" y="21"/>
                    </a:lnTo>
                    <a:lnTo>
                      <a:pt x="210" y="16"/>
                    </a:lnTo>
                    <a:lnTo>
                      <a:pt x="209" y="10"/>
                    </a:lnTo>
                    <a:lnTo>
                      <a:pt x="207" y="5"/>
                    </a:lnTo>
                    <a:lnTo>
                      <a:pt x="202" y="1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1FF63DE-CA9E-442F-BC8A-196EA4132F3B}"/>
              </a:ext>
            </a:extLst>
          </p:cNvPr>
          <p:cNvSpPr txBox="1"/>
          <p:nvPr/>
        </p:nvSpPr>
        <p:spPr>
          <a:xfrm>
            <a:off x="8213279" y="5913262"/>
            <a:ext cx="264815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en-US" sz="1400" dirty="0" smtClean="0"/>
              <a:t>False Count Proportion to the total count received per hour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99" y="1449170"/>
            <a:ext cx="5392271" cy="35086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5" y="1421054"/>
            <a:ext cx="5921174" cy="35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609398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01AA409-B94E-4941-B5C7-1978F74D66FF}"/>
              </a:ext>
            </a:extLst>
          </p:cNvPr>
          <p:cNvGrpSpPr/>
          <p:nvPr/>
        </p:nvGrpSpPr>
        <p:grpSpPr>
          <a:xfrm>
            <a:off x="9655447" y="333260"/>
            <a:ext cx="673828" cy="673128"/>
            <a:chOff x="-6280150" y="376238"/>
            <a:chExt cx="6115050" cy="6108700"/>
          </a:xfrm>
          <a:solidFill>
            <a:schemeClr val="accent4"/>
          </a:solidFill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24B8185B-B501-4A01-B8A5-AF2926E0EC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280150" y="376238"/>
              <a:ext cx="6115050" cy="6108700"/>
            </a:xfrm>
            <a:custGeom>
              <a:avLst/>
              <a:gdLst>
                <a:gd name="T0" fmla="*/ 2036 w 2048"/>
                <a:gd name="T1" fmla="*/ 376 h 2048"/>
                <a:gd name="T2" fmla="*/ 1672 w 2048"/>
                <a:gd name="T3" fmla="*/ 12 h 2048"/>
                <a:gd name="T4" fmla="*/ 1644 w 2048"/>
                <a:gd name="T5" fmla="*/ 0 h 2048"/>
                <a:gd name="T6" fmla="*/ 456 w 2048"/>
                <a:gd name="T7" fmla="*/ 0 h 2048"/>
                <a:gd name="T8" fmla="*/ 336 w 2048"/>
                <a:gd name="T9" fmla="*/ 120 h 2048"/>
                <a:gd name="T10" fmla="*/ 336 w 2048"/>
                <a:gd name="T11" fmla="*/ 196 h 2048"/>
                <a:gd name="T12" fmla="*/ 0 w 2048"/>
                <a:gd name="T13" fmla="*/ 688 h 2048"/>
                <a:gd name="T14" fmla="*/ 40 w 2048"/>
                <a:gd name="T15" fmla="*/ 728 h 2048"/>
                <a:gd name="T16" fmla="*/ 528 w 2048"/>
                <a:gd name="T17" fmla="*/ 728 h 2048"/>
                <a:gd name="T18" fmla="*/ 568 w 2048"/>
                <a:gd name="T19" fmla="*/ 688 h 2048"/>
                <a:gd name="T20" fmla="*/ 568 w 2048"/>
                <a:gd name="T21" fmla="*/ 200 h 2048"/>
                <a:gd name="T22" fmla="*/ 528 w 2048"/>
                <a:gd name="T23" fmla="*/ 160 h 2048"/>
                <a:gd name="T24" fmla="*/ 416 w 2048"/>
                <a:gd name="T25" fmla="*/ 172 h 2048"/>
                <a:gd name="T26" fmla="*/ 416 w 2048"/>
                <a:gd name="T27" fmla="*/ 120 h 2048"/>
                <a:gd name="T28" fmla="*/ 456 w 2048"/>
                <a:gd name="T29" fmla="*/ 80 h 2048"/>
                <a:gd name="T30" fmla="*/ 1604 w 2048"/>
                <a:gd name="T31" fmla="*/ 80 h 2048"/>
                <a:gd name="T32" fmla="*/ 1604 w 2048"/>
                <a:gd name="T33" fmla="*/ 324 h 2048"/>
                <a:gd name="T34" fmla="*/ 1724 w 2048"/>
                <a:gd name="T35" fmla="*/ 444 h 2048"/>
                <a:gd name="T36" fmla="*/ 1968 w 2048"/>
                <a:gd name="T37" fmla="*/ 444 h 2048"/>
                <a:gd name="T38" fmla="*/ 1968 w 2048"/>
                <a:gd name="T39" fmla="*/ 1928 h 2048"/>
                <a:gd name="T40" fmla="*/ 1928 w 2048"/>
                <a:gd name="T41" fmla="*/ 1968 h 2048"/>
                <a:gd name="T42" fmla="*/ 456 w 2048"/>
                <a:gd name="T43" fmla="*/ 1968 h 2048"/>
                <a:gd name="T44" fmla="*/ 416 w 2048"/>
                <a:gd name="T45" fmla="*/ 1928 h 2048"/>
                <a:gd name="T46" fmla="*/ 416 w 2048"/>
                <a:gd name="T47" fmla="*/ 1585 h 2048"/>
                <a:gd name="T48" fmla="*/ 376 w 2048"/>
                <a:gd name="T49" fmla="*/ 1545 h 2048"/>
                <a:gd name="T50" fmla="*/ 336 w 2048"/>
                <a:gd name="T51" fmla="*/ 1585 h 2048"/>
                <a:gd name="T52" fmla="*/ 336 w 2048"/>
                <a:gd name="T53" fmla="*/ 1928 h 2048"/>
                <a:gd name="T54" fmla="*/ 456 w 2048"/>
                <a:gd name="T55" fmla="*/ 2048 h 2048"/>
                <a:gd name="T56" fmla="*/ 1928 w 2048"/>
                <a:gd name="T57" fmla="*/ 2048 h 2048"/>
                <a:gd name="T58" fmla="*/ 2048 w 2048"/>
                <a:gd name="T59" fmla="*/ 1928 h 2048"/>
                <a:gd name="T60" fmla="*/ 2048 w 2048"/>
                <a:gd name="T61" fmla="*/ 404 h 2048"/>
                <a:gd name="T62" fmla="*/ 2036 w 2048"/>
                <a:gd name="T63" fmla="*/ 376 h 2048"/>
                <a:gd name="T64" fmla="*/ 488 w 2048"/>
                <a:gd name="T65" fmla="*/ 648 h 2048"/>
                <a:gd name="T66" fmla="*/ 82 w 2048"/>
                <a:gd name="T67" fmla="*/ 648 h 2048"/>
                <a:gd name="T68" fmla="*/ 488 w 2048"/>
                <a:gd name="T69" fmla="*/ 242 h 2048"/>
                <a:gd name="T70" fmla="*/ 488 w 2048"/>
                <a:gd name="T71" fmla="*/ 648 h 2048"/>
                <a:gd name="T72" fmla="*/ 1684 w 2048"/>
                <a:gd name="T73" fmla="*/ 324 h 2048"/>
                <a:gd name="T74" fmla="*/ 1684 w 2048"/>
                <a:gd name="T75" fmla="*/ 137 h 2048"/>
                <a:gd name="T76" fmla="*/ 1911 w 2048"/>
                <a:gd name="T77" fmla="*/ 364 h 2048"/>
                <a:gd name="T78" fmla="*/ 1724 w 2048"/>
                <a:gd name="T79" fmla="*/ 364 h 2048"/>
                <a:gd name="T80" fmla="*/ 1684 w 2048"/>
                <a:gd name="T81" fmla="*/ 324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8" h="2048">
                  <a:moveTo>
                    <a:pt x="2036" y="376"/>
                  </a:moveTo>
                  <a:cubicBezTo>
                    <a:pt x="1672" y="12"/>
                    <a:pt x="1672" y="12"/>
                    <a:pt x="1672" y="12"/>
                  </a:cubicBezTo>
                  <a:cubicBezTo>
                    <a:pt x="1665" y="4"/>
                    <a:pt x="1655" y="0"/>
                    <a:pt x="1644" y="0"/>
                  </a:cubicBezTo>
                  <a:cubicBezTo>
                    <a:pt x="456" y="0"/>
                    <a:pt x="456" y="0"/>
                    <a:pt x="456" y="0"/>
                  </a:cubicBezTo>
                  <a:cubicBezTo>
                    <a:pt x="390" y="0"/>
                    <a:pt x="336" y="54"/>
                    <a:pt x="336" y="120"/>
                  </a:cubicBezTo>
                  <a:cubicBezTo>
                    <a:pt x="336" y="196"/>
                    <a:pt x="336" y="196"/>
                    <a:pt x="336" y="196"/>
                  </a:cubicBezTo>
                  <a:cubicBezTo>
                    <a:pt x="140" y="273"/>
                    <a:pt x="0" y="465"/>
                    <a:pt x="0" y="688"/>
                  </a:cubicBezTo>
                  <a:cubicBezTo>
                    <a:pt x="0" y="710"/>
                    <a:pt x="18" y="728"/>
                    <a:pt x="40" y="728"/>
                  </a:cubicBezTo>
                  <a:cubicBezTo>
                    <a:pt x="528" y="728"/>
                    <a:pt x="528" y="728"/>
                    <a:pt x="528" y="728"/>
                  </a:cubicBezTo>
                  <a:cubicBezTo>
                    <a:pt x="550" y="728"/>
                    <a:pt x="568" y="710"/>
                    <a:pt x="568" y="688"/>
                  </a:cubicBezTo>
                  <a:cubicBezTo>
                    <a:pt x="568" y="200"/>
                    <a:pt x="568" y="200"/>
                    <a:pt x="568" y="200"/>
                  </a:cubicBezTo>
                  <a:cubicBezTo>
                    <a:pt x="568" y="178"/>
                    <a:pt x="550" y="160"/>
                    <a:pt x="528" y="160"/>
                  </a:cubicBezTo>
                  <a:cubicBezTo>
                    <a:pt x="490" y="160"/>
                    <a:pt x="452" y="164"/>
                    <a:pt x="416" y="172"/>
                  </a:cubicBezTo>
                  <a:cubicBezTo>
                    <a:pt x="416" y="120"/>
                    <a:pt x="416" y="120"/>
                    <a:pt x="416" y="120"/>
                  </a:cubicBezTo>
                  <a:cubicBezTo>
                    <a:pt x="416" y="98"/>
                    <a:pt x="434" y="80"/>
                    <a:pt x="456" y="80"/>
                  </a:cubicBezTo>
                  <a:cubicBezTo>
                    <a:pt x="1604" y="80"/>
                    <a:pt x="1604" y="80"/>
                    <a:pt x="1604" y="80"/>
                  </a:cubicBezTo>
                  <a:cubicBezTo>
                    <a:pt x="1604" y="324"/>
                    <a:pt x="1604" y="324"/>
                    <a:pt x="1604" y="324"/>
                  </a:cubicBezTo>
                  <a:cubicBezTo>
                    <a:pt x="1604" y="390"/>
                    <a:pt x="1658" y="444"/>
                    <a:pt x="1724" y="444"/>
                  </a:cubicBezTo>
                  <a:cubicBezTo>
                    <a:pt x="1968" y="444"/>
                    <a:pt x="1968" y="444"/>
                    <a:pt x="1968" y="444"/>
                  </a:cubicBezTo>
                  <a:cubicBezTo>
                    <a:pt x="1968" y="1928"/>
                    <a:pt x="1968" y="1928"/>
                    <a:pt x="1968" y="1928"/>
                  </a:cubicBezTo>
                  <a:cubicBezTo>
                    <a:pt x="1968" y="1950"/>
                    <a:pt x="1950" y="1968"/>
                    <a:pt x="1928" y="1968"/>
                  </a:cubicBezTo>
                  <a:cubicBezTo>
                    <a:pt x="456" y="1968"/>
                    <a:pt x="456" y="1968"/>
                    <a:pt x="456" y="1968"/>
                  </a:cubicBezTo>
                  <a:cubicBezTo>
                    <a:pt x="434" y="1968"/>
                    <a:pt x="416" y="1950"/>
                    <a:pt x="416" y="1928"/>
                  </a:cubicBezTo>
                  <a:cubicBezTo>
                    <a:pt x="416" y="1585"/>
                    <a:pt x="416" y="1585"/>
                    <a:pt x="416" y="1585"/>
                  </a:cubicBezTo>
                  <a:cubicBezTo>
                    <a:pt x="416" y="1563"/>
                    <a:pt x="398" y="1545"/>
                    <a:pt x="376" y="1545"/>
                  </a:cubicBezTo>
                  <a:cubicBezTo>
                    <a:pt x="354" y="1545"/>
                    <a:pt x="336" y="1563"/>
                    <a:pt x="336" y="1585"/>
                  </a:cubicBezTo>
                  <a:cubicBezTo>
                    <a:pt x="336" y="1928"/>
                    <a:pt x="336" y="1928"/>
                    <a:pt x="336" y="1928"/>
                  </a:cubicBezTo>
                  <a:cubicBezTo>
                    <a:pt x="336" y="1994"/>
                    <a:pt x="390" y="2048"/>
                    <a:pt x="456" y="2048"/>
                  </a:cubicBezTo>
                  <a:cubicBezTo>
                    <a:pt x="1928" y="2048"/>
                    <a:pt x="1928" y="2048"/>
                    <a:pt x="1928" y="2048"/>
                  </a:cubicBezTo>
                  <a:cubicBezTo>
                    <a:pt x="1994" y="2048"/>
                    <a:pt x="2048" y="1994"/>
                    <a:pt x="2048" y="1928"/>
                  </a:cubicBezTo>
                  <a:cubicBezTo>
                    <a:pt x="2048" y="404"/>
                    <a:pt x="2048" y="404"/>
                    <a:pt x="2048" y="404"/>
                  </a:cubicBezTo>
                  <a:cubicBezTo>
                    <a:pt x="2048" y="393"/>
                    <a:pt x="2044" y="383"/>
                    <a:pt x="2036" y="376"/>
                  </a:cubicBezTo>
                  <a:close/>
                  <a:moveTo>
                    <a:pt x="488" y="648"/>
                  </a:moveTo>
                  <a:cubicBezTo>
                    <a:pt x="82" y="648"/>
                    <a:pt x="82" y="648"/>
                    <a:pt x="82" y="648"/>
                  </a:cubicBezTo>
                  <a:cubicBezTo>
                    <a:pt x="101" y="433"/>
                    <a:pt x="273" y="261"/>
                    <a:pt x="488" y="242"/>
                  </a:cubicBezTo>
                  <a:cubicBezTo>
                    <a:pt x="488" y="648"/>
                    <a:pt x="488" y="648"/>
                    <a:pt x="488" y="648"/>
                  </a:cubicBezTo>
                  <a:close/>
                  <a:moveTo>
                    <a:pt x="1684" y="324"/>
                  </a:moveTo>
                  <a:cubicBezTo>
                    <a:pt x="1684" y="137"/>
                    <a:pt x="1684" y="137"/>
                    <a:pt x="1684" y="137"/>
                  </a:cubicBezTo>
                  <a:cubicBezTo>
                    <a:pt x="1911" y="364"/>
                    <a:pt x="1911" y="364"/>
                    <a:pt x="1911" y="364"/>
                  </a:cubicBezTo>
                  <a:cubicBezTo>
                    <a:pt x="1724" y="364"/>
                    <a:pt x="1724" y="364"/>
                    <a:pt x="1724" y="364"/>
                  </a:cubicBezTo>
                  <a:cubicBezTo>
                    <a:pt x="1702" y="364"/>
                    <a:pt x="1684" y="346"/>
                    <a:pt x="1684" y="3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0C25D069-10DC-4445-ADA8-B5A0623FD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76850" y="4551363"/>
              <a:ext cx="238125" cy="239713"/>
            </a:xfrm>
            <a:custGeom>
              <a:avLst/>
              <a:gdLst>
                <a:gd name="T0" fmla="*/ 12 w 80"/>
                <a:gd name="T1" fmla="*/ 12 h 80"/>
                <a:gd name="T2" fmla="*/ 0 w 80"/>
                <a:gd name="T3" fmla="*/ 40 h 80"/>
                <a:gd name="T4" fmla="*/ 12 w 80"/>
                <a:gd name="T5" fmla="*/ 68 h 80"/>
                <a:gd name="T6" fmla="*/ 40 w 80"/>
                <a:gd name="T7" fmla="*/ 80 h 80"/>
                <a:gd name="T8" fmla="*/ 68 w 80"/>
                <a:gd name="T9" fmla="*/ 68 h 80"/>
                <a:gd name="T10" fmla="*/ 80 w 80"/>
                <a:gd name="T11" fmla="*/ 40 h 80"/>
                <a:gd name="T12" fmla="*/ 68 w 80"/>
                <a:gd name="T13" fmla="*/ 12 h 80"/>
                <a:gd name="T14" fmla="*/ 40 w 80"/>
                <a:gd name="T15" fmla="*/ 0 h 80"/>
                <a:gd name="T16" fmla="*/ 12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12" y="12"/>
                  </a:moveTo>
                  <a:cubicBezTo>
                    <a:pt x="4" y="19"/>
                    <a:pt x="0" y="29"/>
                    <a:pt x="0" y="40"/>
                  </a:cubicBezTo>
                  <a:cubicBezTo>
                    <a:pt x="0" y="51"/>
                    <a:pt x="4" y="61"/>
                    <a:pt x="12" y="68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1" y="80"/>
                    <a:pt x="61" y="76"/>
                    <a:pt x="68" y="68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29"/>
                    <a:pt x="76" y="19"/>
                    <a:pt x="68" y="12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29" y="0"/>
                    <a:pt x="19" y="4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">
              <a:extLst>
                <a:ext uri="{FF2B5EF4-FFF2-40B4-BE49-F238E27FC236}">
                  <a16:creationId xmlns:a16="http://schemas.microsoft.com/office/drawing/2014/main" id="{75A075CE-D682-4F2D-B86C-DDC06AE307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853113" y="1279526"/>
              <a:ext cx="3155950" cy="3152775"/>
            </a:xfrm>
            <a:custGeom>
              <a:avLst/>
              <a:gdLst>
                <a:gd name="T0" fmla="*/ 1057 w 1057"/>
                <a:gd name="T1" fmla="*/ 529 h 1057"/>
                <a:gd name="T2" fmla="*/ 529 w 1057"/>
                <a:gd name="T3" fmla="*/ 0 h 1057"/>
                <a:gd name="T4" fmla="*/ 489 w 1057"/>
                <a:gd name="T5" fmla="*/ 40 h 1057"/>
                <a:gd name="T6" fmla="*/ 489 w 1057"/>
                <a:gd name="T7" fmla="*/ 489 h 1057"/>
                <a:gd name="T8" fmla="*/ 40 w 1057"/>
                <a:gd name="T9" fmla="*/ 489 h 1057"/>
                <a:gd name="T10" fmla="*/ 0 w 1057"/>
                <a:gd name="T11" fmla="*/ 529 h 1057"/>
                <a:gd name="T12" fmla="*/ 529 w 1057"/>
                <a:gd name="T13" fmla="*/ 1057 h 1057"/>
                <a:gd name="T14" fmla="*/ 1057 w 1057"/>
                <a:gd name="T15" fmla="*/ 529 h 1057"/>
                <a:gd name="T16" fmla="*/ 816 w 1057"/>
                <a:gd name="T17" fmla="*/ 185 h 1057"/>
                <a:gd name="T18" fmla="*/ 569 w 1057"/>
                <a:gd name="T19" fmla="*/ 432 h 1057"/>
                <a:gd name="T20" fmla="*/ 569 w 1057"/>
                <a:gd name="T21" fmla="*/ 82 h 1057"/>
                <a:gd name="T22" fmla="*/ 816 w 1057"/>
                <a:gd name="T23" fmla="*/ 185 h 1057"/>
                <a:gd name="T24" fmla="*/ 82 w 1057"/>
                <a:gd name="T25" fmla="*/ 569 h 1057"/>
                <a:gd name="T26" fmla="*/ 529 w 1057"/>
                <a:gd name="T27" fmla="*/ 569 h 1057"/>
                <a:gd name="T28" fmla="*/ 557 w 1057"/>
                <a:gd name="T29" fmla="*/ 557 h 1057"/>
                <a:gd name="T30" fmla="*/ 557 w 1057"/>
                <a:gd name="T31" fmla="*/ 557 h 1057"/>
                <a:gd name="T32" fmla="*/ 873 w 1057"/>
                <a:gd name="T33" fmla="*/ 241 h 1057"/>
                <a:gd name="T34" fmla="*/ 977 w 1057"/>
                <a:gd name="T35" fmla="*/ 529 h 1057"/>
                <a:gd name="T36" fmla="*/ 529 w 1057"/>
                <a:gd name="T37" fmla="*/ 977 h 1057"/>
                <a:gd name="T38" fmla="*/ 82 w 1057"/>
                <a:gd name="T39" fmla="*/ 569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57" h="1057">
                  <a:moveTo>
                    <a:pt x="1057" y="529"/>
                  </a:moveTo>
                  <a:cubicBezTo>
                    <a:pt x="1057" y="237"/>
                    <a:pt x="820" y="0"/>
                    <a:pt x="529" y="0"/>
                  </a:cubicBezTo>
                  <a:cubicBezTo>
                    <a:pt x="507" y="0"/>
                    <a:pt x="489" y="18"/>
                    <a:pt x="489" y="40"/>
                  </a:cubicBezTo>
                  <a:cubicBezTo>
                    <a:pt x="489" y="489"/>
                    <a:pt x="489" y="489"/>
                    <a:pt x="489" y="489"/>
                  </a:cubicBezTo>
                  <a:cubicBezTo>
                    <a:pt x="40" y="489"/>
                    <a:pt x="40" y="489"/>
                    <a:pt x="40" y="489"/>
                  </a:cubicBezTo>
                  <a:cubicBezTo>
                    <a:pt x="18" y="489"/>
                    <a:pt x="0" y="507"/>
                    <a:pt x="0" y="529"/>
                  </a:cubicBezTo>
                  <a:cubicBezTo>
                    <a:pt x="0" y="820"/>
                    <a:pt x="237" y="1057"/>
                    <a:pt x="529" y="1057"/>
                  </a:cubicBezTo>
                  <a:cubicBezTo>
                    <a:pt x="820" y="1057"/>
                    <a:pt x="1057" y="820"/>
                    <a:pt x="1057" y="529"/>
                  </a:cubicBezTo>
                  <a:close/>
                  <a:moveTo>
                    <a:pt x="816" y="185"/>
                  </a:moveTo>
                  <a:cubicBezTo>
                    <a:pt x="569" y="432"/>
                    <a:pt x="569" y="432"/>
                    <a:pt x="569" y="432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662" y="90"/>
                    <a:pt x="748" y="128"/>
                    <a:pt x="816" y="185"/>
                  </a:cubicBezTo>
                  <a:close/>
                  <a:moveTo>
                    <a:pt x="82" y="569"/>
                  </a:moveTo>
                  <a:cubicBezTo>
                    <a:pt x="529" y="569"/>
                    <a:pt x="529" y="569"/>
                    <a:pt x="529" y="569"/>
                  </a:cubicBezTo>
                  <a:cubicBezTo>
                    <a:pt x="540" y="569"/>
                    <a:pt x="550" y="564"/>
                    <a:pt x="557" y="557"/>
                  </a:cubicBezTo>
                  <a:cubicBezTo>
                    <a:pt x="557" y="557"/>
                    <a:pt x="557" y="557"/>
                    <a:pt x="557" y="557"/>
                  </a:cubicBezTo>
                  <a:cubicBezTo>
                    <a:pt x="873" y="241"/>
                    <a:pt x="873" y="241"/>
                    <a:pt x="873" y="241"/>
                  </a:cubicBezTo>
                  <a:cubicBezTo>
                    <a:pt x="938" y="319"/>
                    <a:pt x="977" y="419"/>
                    <a:pt x="977" y="529"/>
                  </a:cubicBezTo>
                  <a:cubicBezTo>
                    <a:pt x="977" y="776"/>
                    <a:pt x="776" y="977"/>
                    <a:pt x="529" y="977"/>
                  </a:cubicBezTo>
                  <a:cubicBezTo>
                    <a:pt x="295" y="977"/>
                    <a:pt x="102" y="797"/>
                    <a:pt x="82" y="5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04358D95-825D-4E43-B429-33696C1A57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40238" y="4140201"/>
              <a:ext cx="3749675" cy="1866900"/>
            </a:xfrm>
            <a:custGeom>
              <a:avLst/>
              <a:gdLst>
                <a:gd name="T0" fmla="*/ 547 w 1256"/>
                <a:gd name="T1" fmla="*/ 200 h 626"/>
                <a:gd name="T2" fmla="*/ 427 w 1256"/>
                <a:gd name="T3" fmla="*/ 80 h 626"/>
                <a:gd name="T4" fmla="*/ 307 w 1256"/>
                <a:gd name="T5" fmla="*/ 200 h 626"/>
                <a:gd name="T6" fmla="*/ 318 w 1256"/>
                <a:gd name="T7" fmla="*/ 251 h 626"/>
                <a:gd name="T8" fmla="*/ 171 w 1256"/>
                <a:gd name="T9" fmla="*/ 397 h 626"/>
                <a:gd name="T10" fmla="*/ 120 w 1256"/>
                <a:gd name="T11" fmla="*/ 386 h 626"/>
                <a:gd name="T12" fmla="*/ 0 w 1256"/>
                <a:gd name="T13" fmla="*/ 506 h 626"/>
                <a:gd name="T14" fmla="*/ 120 w 1256"/>
                <a:gd name="T15" fmla="*/ 626 h 626"/>
                <a:gd name="T16" fmla="*/ 240 w 1256"/>
                <a:gd name="T17" fmla="*/ 506 h 626"/>
                <a:gd name="T18" fmla="*/ 228 w 1256"/>
                <a:gd name="T19" fmla="*/ 454 h 626"/>
                <a:gd name="T20" fmla="*/ 374 w 1256"/>
                <a:gd name="T21" fmla="*/ 308 h 626"/>
                <a:gd name="T22" fmla="*/ 427 w 1256"/>
                <a:gd name="T23" fmla="*/ 320 h 626"/>
                <a:gd name="T24" fmla="*/ 486 w 1256"/>
                <a:gd name="T25" fmla="*/ 305 h 626"/>
                <a:gd name="T26" fmla="*/ 635 w 1256"/>
                <a:gd name="T27" fmla="*/ 453 h 626"/>
                <a:gd name="T28" fmla="*/ 623 w 1256"/>
                <a:gd name="T29" fmla="*/ 506 h 626"/>
                <a:gd name="T30" fmla="*/ 743 w 1256"/>
                <a:gd name="T31" fmla="*/ 626 h 626"/>
                <a:gd name="T32" fmla="*/ 863 w 1256"/>
                <a:gd name="T33" fmla="*/ 506 h 626"/>
                <a:gd name="T34" fmla="*/ 852 w 1256"/>
                <a:gd name="T35" fmla="*/ 455 h 626"/>
                <a:gd name="T36" fmla="*/ 1080 w 1256"/>
                <a:gd name="T37" fmla="*/ 226 h 626"/>
                <a:gd name="T38" fmla="*/ 1136 w 1256"/>
                <a:gd name="T39" fmla="*/ 240 h 626"/>
                <a:gd name="T40" fmla="*/ 1256 w 1256"/>
                <a:gd name="T41" fmla="*/ 120 h 626"/>
                <a:gd name="T42" fmla="*/ 1136 w 1256"/>
                <a:gd name="T43" fmla="*/ 0 h 626"/>
                <a:gd name="T44" fmla="*/ 1016 w 1256"/>
                <a:gd name="T45" fmla="*/ 120 h 626"/>
                <a:gd name="T46" fmla="*/ 1026 w 1256"/>
                <a:gd name="T47" fmla="*/ 167 h 626"/>
                <a:gd name="T48" fmla="*/ 795 w 1256"/>
                <a:gd name="T49" fmla="*/ 398 h 626"/>
                <a:gd name="T50" fmla="*/ 743 w 1256"/>
                <a:gd name="T51" fmla="*/ 386 h 626"/>
                <a:gd name="T52" fmla="*/ 692 w 1256"/>
                <a:gd name="T53" fmla="*/ 397 h 626"/>
                <a:gd name="T54" fmla="*/ 539 w 1256"/>
                <a:gd name="T55" fmla="*/ 244 h 626"/>
                <a:gd name="T56" fmla="*/ 547 w 1256"/>
                <a:gd name="T57" fmla="*/ 200 h 626"/>
                <a:gd name="T58" fmla="*/ 120 w 1256"/>
                <a:gd name="T59" fmla="*/ 546 h 626"/>
                <a:gd name="T60" fmla="*/ 80 w 1256"/>
                <a:gd name="T61" fmla="*/ 506 h 626"/>
                <a:gd name="T62" fmla="*/ 120 w 1256"/>
                <a:gd name="T63" fmla="*/ 466 h 626"/>
                <a:gd name="T64" fmla="*/ 147 w 1256"/>
                <a:gd name="T65" fmla="*/ 477 h 626"/>
                <a:gd name="T66" fmla="*/ 148 w 1256"/>
                <a:gd name="T67" fmla="*/ 477 h 626"/>
                <a:gd name="T68" fmla="*/ 148 w 1256"/>
                <a:gd name="T69" fmla="*/ 478 h 626"/>
                <a:gd name="T70" fmla="*/ 160 w 1256"/>
                <a:gd name="T71" fmla="*/ 506 h 626"/>
                <a:gd name="T72" fmla="*/ 120 w 1256"/>
                <a:gd name="T73" fmla="*/ 546 h 626"/>
                <a:gd name="T74" fmla="*/ 427 w 1256"/>
                <a:gd name="T75" fmla="*/ 240 h 626"/>
                <a:gd name="T76" fmla="*/ 387 w 1256"/>
                <a:gd name="T77" fmla="*/ 200 h 626"/>
                <a:gd name="T78" fmla="*/ 427 w 1256"/>
                <a:gd name="T79" fmla="*/ 160 h 626"/>
                <a:gd name="T80" fmla="*/ 467 w 1256"/>
                <a:gd name="T81" fmla="*/ 200 h 626"/>
                <a:gd name="T82" fmla="*/ 427 w 1256"/>
                <a:gd name="T83" fmla="*/ 240 h 626"/>
                <a:gd name="T84" fmla="*/ 1136 w 1256"/>
                <a:gd name="T85" fmla="*/ 80 h 626"/>
                <a:gd name="T86" fmla="*/ 1176 w 1256"/>
                <a:gd name="T87" fmla="*/ 120 h 626"/>
                <a:gd name="T88" fmla="*/ 1136 w 1256"/>
                <a:gd name="T89" fmla="*/ 160 h 626"/>
                <a:gd name="T90" fmla="*/ 1096 w 1256"/>
                <a:gd name="T91" fmla="*/ 120 h 626"/>
                <a:gd name="T92" fmla="*/ 1136 w 1256"/>
                <a:gd name="T93" fmla="*/ 80 h 626"/>
                <a:gd name="T94" fmla="*/ 783 w 1256"/>
                <a:gd name="T95" fmla="*/ 506 h 626"/>
                <a:gd name="T96" fmla="*/ 743 w 1256"/>
                <a:gd name="T97" fmla="*/ 546 h 626"/>
                <a:gd name="T98" fmla="*/ 703 w 1256"/>
                <a:gd name="T99" fmla="*/ 506 h 626"/>
                <a:gd name="T100" fmla="*/ 743 w 1256"/>
                <a:gd name="T101" fmla="*/ 466 h 626"/>
                <a:gd name="T102" fmla="*/ 783 w 1256"/>
                <a:gd name="T103" fmla="*/ 50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56" h="626">
                  <a:moveTo>
                    <a:pt x="547" y="200"/>
                  </a:moveTo>
                  <a:cubicBezTo>
                    <a:pt x="547" y="134"/>
                    <a:pt x="493" y="80"/>
                    <a:pt x="427" y="80"/>
                  </a:cubicBezTo>
                  <a:cubicBezTo>
                    <a:pt x="361" y="80"/>
                    <a:pt x="307" y="134"/>
                    <a:pt x="307" y="200"/>
                  </a:cubicBezTo>
                  <a:cubicBezTo>
                    <a:pt x="307" y="218"/>
                    <a:pt x="311" y="235"/>
                    <a:pt x="318" y="251"/>
                  </a:cubicBezTo>
                  <a:cubicBezTo>
                    <a:pt x="171" y="397"/>
                    <a:pt x="171" y="397"/>
                    <a:pt x="171" y="397"/>
                  </a:cubicBezTo>
                  <a:cubicBezTo>
                    <a:pt x="156" y="390"/>
                    <a:pt x="138" y="386"/>
                    <a:pt x="120" y="386"/>
                  </a:cubicBezTo>
                  <a:cubicBezTo>
                    <a:pt x="53" y="386"/>
                    <a:pt x="0" y="440"/>
                    <a:pt x="0" y="506"/>
                  </a:cubicBezTo>
                  <a:cubicBezTo>
                    <a:pt x="0" y="572"/>
                    <a:pt x="53" y="626"/>
                    <a:pt x="120" y="626"/>
                  </a:cubicBezTo>
                  <a:cubicBezTo>
                    <a:pt x="186" y="626"/>
                    <a:pt x="240" y="572"/>
                    <a:pt x="240" y="506"/>
                  </a:cubicBezTo>
                  <a:cubicBezTo>
                    <a:pt x="240" y="487"/>
                    <a:pt x="235" y="470"/>
                    <a:pt x="228" y="454"/>
                  </a:cubicBezTo>
                  <a:cubicBezTo>
                    <a:pt x="374" y="308"/>
                    <a:pt x="374" y="308"/>
                    <a:pt x="374" y="308"/>
                  </a:cubicBezTo>
                  <a:cubicBezTo>
                    <a:pt x="390" y="316"/>
                    <a:pt x="408" y="320"/>
                    <a:pt x="427" y="320"/>
                  </a:cubicBezTo>
                  <a:cubicBezTo>
                    <a:pt x="448" y="320"/>
                    <a:pt x="469" y="315"/>
                    <a:pt x="486" y="305"/>
                  </a:cubicBezTo>
                  <a:cubicBezTo>
                    <a:pt x="635" y="453"/>
                    <a:pt x="635" y="453"/>
                    <a:pt x="635" y="453"/>
                  </a:cubicBezTo>
                  <a:cubicBezTo>
                    <a:pt x="627" y="469"/>
                    <a:pt x="623" y="487"/>
                    <a:pt x="623" y="506"/>
                  </a:cubicBezTo>
                  <a:cubicBezTo>
                    <a:pt x="623" y="572"/>
                    <a:pt x="677" y="626"/>
                    <a:pt x="743" y="626"/>
                  </a:cubicBezTo>
                  <a:cubicBezTo>
                    <a:pt x="809" y="626"/>
                    <a:pt x="863" y="572"/>
                    <a:pt x="863" y="506"/>
                  </a:cubicBezTo>
                  <a:cubicBezTo>
                    <a:pt x="863" y="487"/>
                    <a:pt x="859" y="470"/>
                    <a:pt x="852" y="455"/>
                  </a:cubicBezTo>
                  <a:cubicBezTo>
                    <a:pt x="1080" y="226"/>
                    <a:pt x="1080" y="226"/>
                    <a:pt x="1080" y="226"/>
                  </a:cubicBezTo>
                  <a:cubicBezTo>
                    <a:pt x="1097" y="235"/>
                    <a:pt x="1116" y="240"/>
                    <a:pt x="1136" y="240"/>
                  </a:cubicBezTo>
                  <a:cubicBezTo>
                    <a:pt x="1202" y="240"/>
                    <a:pt x="1256" y="187"/>
                    <a:pt x="1256" y="120"/>
                  </a:cubicBezTo>
                  <a:cubicBezTo>
                    <a:pt x="1256" y="54"/>
                    <a:pt x="1202" y="0"/>
                    <a:pt x="1136" y="0"/>
                  </a:cubicBezTo>
                  <a:cubicBezTo>
                    <a:pt x="1070" y="0"/>
                    <a:pt x="1016" y="54"/>
                    <a:pt x="1016" y="120"/>
                  </a:cubicBezTo>
                  <a:cubicBezTo>
                    <a:pt x="1016" y="137"/>
                    <a:pt x="1020" y="153"/>
                    <a:pt x="1026" y="167"/>
                  </a:cubicBezTo>
                  <a:cubicBezTo>
                    <a:pt x="795" y="398"/>
                    <a:pt x="795" y="398"/>
                    <a:pt x="795" y="398"/>
                  </a:cubicBezTo>
                  <a:cubicBezTo>
                    <a:pt x="779" y="390"/>
                    <a:pt x="762" y="386"/>
                    <a:pt x="743" y="386"/>
                  </a:cubicBezTo>
                  <a:cubicBezTo>
                    <a:pt x="725" y="386"/>
                    <a:pt x="707" y="390"/>
                    <a:pt x="692" y="397"/>
                  </a:cubicBezTo>
                  <a:cubicBezTo>
                    <a:pt x="539" y="244"/>
                    <a:pt x="539" y="244"/>
                    <a:pt x="539" y="244"/>
                  </a:cubicBezTo>
                  <a:cubicBezTo>
                    <a:pt x="544" y="231"/>
                    <a:pt x="547" y="216"/>
                    <a:pt x="547" y="200"/>
                  </a:cubicBezTo>
                  <a:close/>
                  <a:moveTo>
                    <a:pt x="120" y="546"/>
                  </a:moveTo>
                  <a:cubicBezTo>
                    <a:pt x="98" y="546"/>
                    <a:pt x="80" y="528"/>
                    <a:pt x="80" y="506"/>
                  </a:cubicBezTo>
                  <a:cubicBezTo>
                    <a:pt x="80" y="484"/>
                    <a:pt x="98" y="466"/>
                    <a:pt x="120" y="466"/>
                  </a:cubicBezTo>
                  <a:cubicBezTo>
                    <a:pt x="130" y="466"/>
                    <a:pt x="140" y="470"/>
                    <a:pt x="147" y="477"/>
                  </a:cubicBezTo>
                  <a:cubicBezTo>
                    <a:pt x="147" y="477"/>
                    <a:pt x="148" y="477"/>
                    <a:pt x="148" y="477"/>
                  </a:cubicBezTo>
                  <a:cubicBezTo>
                    <a:pt x="148" y="478"/>
                    <a:pt x="148" y="478"/>
                    <a:pt x="148" y="478"/>
                  </a:cubicBezTo>
                  <a:cubicBezTo>
                    <a:pt x="155" y="485"/>
                    <a:pt x="160" y="495"/>
                    <a:pt x="160" y="506"/>
                  </a:cubicBezTo>
                  <a:cubicBezTo>
                    <a:pt x="160" y="528"/>
                    <a:pt x="142" y="546"/>
                    <a:pt x="120" y="546"/>
                  </a:cubicBezTo>
                  <a:close/>
                  <a:moveTo>
                    <a:pt x="427" y="240"/>
                  </a:moveTo>
                  <a:cubicBezTo>
                    <a:pt x="405" y="240"/>
                    <a:pt x="387" y="222"/>
                    <a:pt x="387" y="200"/>
                  </a:cubicBezTo>
                  <a:cubicBezTo>
                    <a:pt x="387" y="178"/>
                    <a:pt x="405" y="160"/>
                    <a:pt x="427" y="160"/>
                  </a:cubicBezTo>
                  <a:cubicBezTo>
                    <a:pt x="449" y="160"/>
                    <a:pt x="467" y="178"/>
                    <a:pt x="467" y="200"/>
                  </a:cubicBezTo>
                  <a:cubicBezTo>
                    <a:pt x="467" y="222"/>
                    <a:pt x="449" y="240"/>
                    <a:pt x="427" y="240"/>
                  </a:cubicBezTo>
                  <a:close/>
                  <a:moveTo>
                    <a:pt x="1136" y="80"/>
                  </a:moveTo>
                  <a:cubicBezTo>
                    <a:pt x="1158" y="80"/>
                    <a:pt x="1176" y="98"/>
                    <a:pt x="1176" y="120"/>
                  </a:cubicBezTo>
                  <a:cubicBezTo>
                    <a:pt x="1176" y="142"/>
                    <a:pt x="1158" y="160"/>
                    <a:pt x="1136" y="160"/>
                  </a:cubicBezTo>
                  <a:cubicBezTo>
                    <a:pt x="1114" y="160"/>
                    <a:pt x="1096" y="142"/>
                    <a:pt x="1096" y="120"/>
                  </a:cubicBezTo>
                  <a:cubicBezTo>
                    <a:pt x="1096" y="98"/>
                    <a:pt x="1114" y="80"/>
                    <a:pt x="1136" y="80"/>
                  </a:cubicBezTo>
                  <a:close/>
                  <a:moveTo>
                    <a:pt x="783" y="506"/>
                  </a:moveTo>
                  <a:cubicBezTo>
                    <a:pt x="783" y="528"/>
                    <a:pt x="765" y="546"/>
                    <a:pt x="743" y="546"/>
                  </a:cubicBezTo>
                  <a:cubicBezTo>
                    <a:pt x="721" y="546"/>
                    <a:pt x="703" y="528"/>
                    <a:pt x="703" y="506"/>
                  </a:cubicBezTo>
                  <a:cubicBezTo>
                    <a:pt x="703" y="484"/>
                    <a:pt x="721" y="466"/>
                    <a:pt x="743" y="466"/>
                  </a:cubicBezTo>
                  <a:cubicBezTo>
                    <a:pt x="765" y="466"/>
                    <a:pt x="783" y="484"/>
                    <a:pt x="783" y="5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">
              <a:extLst>
                <a:ext uri="{FF2B5EF4-FFF2-40B4-BE49-F238E27FC236}">
                  <a16:creationId xmlns:a16="http://schemas.microsoft.com/office/drawing/2014/main" id="{DA7F0CC8-A301-45F2-9D54-460395A52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5538" y="3179763"/>
              <a:ext cx="868363" cy="238125"/>
            </a:xfrm>
            <a:custGeom>
              <a:avLst/>
              <a:gdLst>
                <a:gd name="T0" fmla="*/ 40 w 291"/>
                <a:gd name="T1" fmla="*/ 80 h 80"/>
                <a:gd name="T2" fmla="*/ 251 w 291"/>
                <a:gd name="T3" fmla="*/ 80 h 80"/>
                <a:gd name="T4" fmla="*/ 291 w 291"/>
                <a:gd name="T5" fmla="*/ 40 h 80"/>
                <a:gd name="T6" fmla="*/ 251 w 291"/>
                <a:gd name="T7" fmla="*/ 0 h 80"/>
                <a:gd name="T8" fmla="*/ 40 w 291"/>
                <a:gd name="T9" fmla="*/ 0 h 80"/>
                <a:gd name="T10" fmla="*/ 0 w 291"/>
                <a:gd name="T11" fmla="*/ 40 h 80"/>
                <a:gd name="T12" fmla="*/ 40 w 29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1" h="80">
                  <a:moveTo>
                    <a:pt x="40" y="80"/>
                  </a:moveTo>
                  <a:cubicBezTo>
                    <a:pt x="251" y="80"/>
                    <a:pt x="251" y="80"/>
                    <a:pt x="251" y="80"/>
                  </a:cubicBezTo>
                  <a:cubicBezTo>
                    <a:pt x="273" y="80"/>
                    <a:pt x="291" y="62"/>
                    <a:pt x="291" y="40"/>
                  </a:cubicBezTo>
                  <a:cubicBezTo>
                    <a:pt x="291" y="18"/>
                    <a:pt x="273" y="0"/>
                    <a:pt x="25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">
              <a:extLst>
                <a:ext uri="{FF2B5EF4-FFF2-40B4-BE49-F238E27FC236}">
                  <a16:creationId xmlns:a16="http://schemas.microsoft.com/office/drawing/2014/main" id="{1AF2C995-0F5D-421A-B3B5-1D2823E5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22375" y="3179763"/>
              <a:ext cx="239713" cy="238125"/>
            </a:xfrm>
            <a:custGeom>
              <a:avLst/>
              <a:gdLst>
                <a:gd name="T0" fmla="*/ 12 w 80"/>
                <a:gd name="T1" fmla="*/ 12 h 80"/>
                <a:gd name="T2" fmla="*/ 0 w 80"/>
                <a:gd name="T3" fmla="*/ 40 h 80"/>
                <a:gd name="T4" fmla="*/ 12 w 80"/>
                <a:gd name="T5" fmla="*/ 68 h 80"/>
                <a:gd name="T6" fmla="*/ 40 w 80"/>
                <a:gd name="T7" fmla="*/ 80 h 80"/>
                <a:gd name="T8" fmla="*/ 69 w 80"/>
                <a:gd name="T9" fmla="*/ 68 h 80"/>
                <a:gd name="T10" fmla="*/ 80 w 80"/>
                <a:gd name="T11" fmla="*/ 40 h 80"/>
                <a:gd name="T12" fmla="*/ 69 w 80"/>
                <a:gd name="T13" fmla="*/ 12 h 80"/>
                <a:gd name="T14" fmla="*/ 40 w 80"/>
                <a:gd name="T15" fmla="*/ 0 h 80"/>
                <a:gd name="T16" fmla="*/ 12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12" y="12"/>
                  </a:moveTo>
                  <a:cubicBezTo>
                    <a:pt x="5" y="19"/>
                    <a:pt x="0" y="29"/>
                    <a:pt x="0" y="40"/>
                  </a:cubicBezTo>
                  <a:cubicBezTo>
                    <a:pt x="0" y="51"/>
                    <a:pt x="5" y="61"/>
                    <a:pt x="12" y="68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8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29"/>
                    <a:pt x="76" y="19"/>
                    <a:pt x="69" y="12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30" y="0"/>
                    <a:pt x="20" y="4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65725F80-605C-4563-B8A0-428C8D43E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5538" y="2035176"/>
              <a:ext cx="1698625" cy="238125"/>
            </a:xfrm>
            <a:custGeom>
              <a:avLst/>
              <a:gdLst>
                <a:gd name="T0" fmla="*/ 40 w 569"/>
                <a:gd name="T1" fmla="*/ 80 h 80"/>
                <a:gd name="T2" fmla="*/ 529 w 569"/>
                <a:gd name="T3" fmla="*/ 80 h 80"/>
                <a:gd name="T4" fmla="*/ 569 w 569"/>
                <a:gd name="T5" fmla="*/ 40 h 80"/>
                <a:gd name="T6" fmla="*/ 529 w 569"/>
                <a:gd name="T7" fmla="*/ 0 h 80"/>
                <a:gd name="T8" fmla="*/ 40 w 569"/>
                <a:gd name="T9" fmla="*/ 0 h 80"/>
                <a:gd name="T10" fmla="*/ 0 w 569"/>
                <a:gd name="T11" fmla="*/ 40 h 80"/>
                <a:gd name="T12" fmla="*/ 40 w 569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9" h="80">
                  <a:moveTo>
                    <a:pt x="40" y="80"/>
                  </a:moveTo>
                  <a:cubicBezTo>
                    <a:pt x="529" y="80"/>
                    <a:pt x="529" y="80"/>
                    <a:pt x="529" y="80"/>
                  </a:cubicBezTo>
                  <a:cubicBezTo>
                    <a:pt x="551" y="80"/>
                    <a:pt x="569" y="62"/>
                    <a:pt x="569" y="40"/>
                  </a:cubicBezTo>
                  <a:cubicBezTo>
                    <a:pt x="569" y="18"/>
                    <a:pt x="551" y="0"/>
                    <a:pt x="5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9B549501-4D17-41FD-AA4E-2A0787552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5538" y="2606676"/>
              <a:ext cx="1698625" cy="239713"/>
            </a:xfrm>
            <a:custGeom>
              <a:avLst/>
              <a:gdLst>
                <a:gd name="T0" fmla="*/ 40 w 569"/>
                <a:gd name="T1" fmla="*/ 80 h 80"/>
                <a:gd name="T2" fmla="*/ 529 w 569"/>
                <a:gd name="T3" fmla="*/ 80 h 80"/>
                <a:gd name="T4" fmla="*/ 569 w 569"/>
                <a:gd name="T5" fmla="*/ 40 h 80"/>
                <a:gd name="T6" fmla="*/ 529 w 569"/>
                <a:gd name="T7" fmla="*/ 0 h 80"/>
                <a:gd name="T8" fmla="*/ 40 w 569"/>
                <a:gd name="T9" fmla="*/ 0 h 80"/>
                <a:gd name="T10" fmla="*/ 0 w 569"/>
                <a:gd name="T11" fmla="*/ 40 h 80"/>
                <a:gd name="T12" fmla="*/ 40 w 569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9" h="80">
                  <a:moveTo>
                    <a:pt x="40" y="80"/>
                  </a:moveTo>
                  <a:cubicBezTo>
                    <a:pt x="529" y="80"/>
                    <a:pt x="529" y="80"/>
                    <a:pt x="529" y="80"/>
                  </a:cubicBezTo>
                  <a:cubicBezTo>
                    <a:pt x="551" y="80"/>
                    <a:pt x="569" y="62"/>
                    <a:pt x="569" y="40"/>
                  </a:cubicBezTo>
                  <a:cubicBezTo>
                    <a:pt x="569" y="18"/>
                    <a:pt x="551" y="0"/>
                    <a:pt x="5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01285" y="2192605"/>
            <a:ext cx="48360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Hot Encoding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92997" y="1970256"/>
            <a:ext cx="48360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Curse of Dimensionality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2362438" y="1889887"/>
            <a:ext cx="1218962" cy="1302118"/>
          </a:xfrm>
          <a:prstGeom prst="mathMultiply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337310" y="2301907"/>
            <a:ext cx="713969" cy="537029"/>
          </a:xfrm>
          <a:prstGeom prst="rightArrow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1620" y="6141595"/>
            <a:ext cx="12000380" cy="214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MS Mincho"/>
              </a:rPr>
              <a:t>Encoding Categorical Features [Online]. Available : https://towardsdatascience.com/encoding-categorical-features-21a2651a065c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1620" y="6583086"/>
            <a:ext cx="9144000" cy="214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MS Mincho"/>
              </a:rPr>
              <a:t>The Curse of Dimensionality [Online]. Available : https://towardsdatascience.com/the-curse-of-dimensionality-50dc6e49aa1e</a:t>
            </a:r>
          </a:p>
        </p:txBody>
      </p:sp>
    </p:spTree>
    <p:extLst>
      <p:ext uri="{BB962C8B-B14F-4D97-AF65-F5344CB8AC3E}">
        <p14:creationId xmlns:p14="http://schemas.microsoft.com/office/powerpoint/2010/main" val="255135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609398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45631"/>
              </p:ext>
            </p:extLst>
          </p:nvPr>
        </p:nvGraphicFramePr>
        <p:xfrm>
          <a:off x="3671642" y="1124014"/>
          <a:ext cx="5860688" cy="5563455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800112">
                  <a:extLst>
                    <a:ext uri="{9D8B030D-6E8A-4147-A177-3AD203B41FA5}">
                      <a16:colId xmlns:a16="http://schemas.microsoft.com/office/drawing/2014/main" val="3246069375"/>
                    </a:ext>
                  </a:extLst>
                </a:gridCol>
                <a:gridCol w="2772249">
                  <a:extLst>
                    <a:ext uri="{9D8B030D-6E8A-4147-A177-3AD203B41FA5}">
                      <a16:colId xmlns:a16="http://schemas.microsoft.com/office/drawing/2014/main" val="2418093704"/>
                    </a:ext>
                  </a:extLst>
                </a:gridCol>
                <a:gridCol w="2288327">
                  <a:extLst>
                    <a:ext uri="{9D8B030D-6E8A-4147-A177-3AD203B41FA5}">
                      <a16:colId xmlns:a16="http://schemas.microsoft.com/office/drawing/2014/main" val="1118250467"/>
                    </a:ext>
                  </a:extLst>
                </a:gridCol>
              </a:tblGrid>
              <a:tr h="3304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effectLst/>
                        </a:rPr>
                        <a:t>Sr. No.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  <a:ea typeface="+mn-ea"/>
                        </a:rPr>
                        <a:t>Type</a:t>
                      </a:r>
                      <a:r>
                        <a:rPr lang="en-US" sz="1500" baseline="0" dirty="0" smtClean="0">
                          <a:effectLst/>
                          <a:latin typeface="+mn-lt"/>
                          <a:ea typeface="+mn-ea"/>
                        </a:rPr>
                        <a:t> Of Features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Features Extracted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1891891584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Time Features :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click_month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654516298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click_day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998627148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click_hour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1572536917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click_min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661628444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click_sec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3724018270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2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Count Features :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clicks_by_ip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2427868977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clicks_by_cntr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1376990137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clicks_by_referer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1021070257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clicks_by_category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2343725469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clicks_by_agent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2338185127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3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Count feature By time :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clicks_per_minute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3511172771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clicks_per_hour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1167913859"/>
                  </a:ext>
                </a:extLst>
              </a:tr>
              <a:tr h="3304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4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Count feature By Grouping :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ip_ref_cat_per_min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105714535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ip_ref_cat_per_hr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4284552787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ip_cat_per_min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1579148980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ip_cat_per_hr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2976536054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ip_min_count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1118156944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agent_ip_count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2451111214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agent_cntr_count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1271536258"/>
                  </a:ext>
                </a:extLst>
              </a:tr>
              <a:tr h="3304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5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Avg feature By Grouping :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ip_min_avg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4259014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ip_ref_cat_min_avg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650752297"/>
                  </a:ext>
                </a:extLst>
              </a:tr>
              <a:tr h="2259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ip_cat_min_avg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2613" marR="72613" marT="0" marB="0" anchor="ctr"/>
                </a:tc>
                <a:extLst>
                  <a:ext uri="{0D108BD9-81ED-4DB2-BD59-A6C34878D82A}">
                    <a16:rowId xmlns:a16="http://schemas.microsoft.com/office/drawing/2014/main" val="3798838599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9718" y="2665682"/>
            <a:ext cx="1282605" cy="1287092"/>
            <a:chOff x="406767" y="2622745"/>
            <a:chExt cx="1282605" cy="1287092"/>
          </a:xfrm>
        </p:grpSpPr>
        <p:sp>
          <p:nvSpPr>
            <p:cNvPr id="31" name="Freeform 778">
              <a:extLst>
                <a:ext uri="{FF2B5EF4-FFF2-40B4-BE49-F238E27FC236}">
                  <a16:creationId xmlns:a16="http://schemas.microsoft.com/office/drawing/2014/main" id="{641C4B8A-85EA-46AD-A559-001F8B7D5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67" y="2622745"/>
              <a:ext cx="1282605" cy="1287092"/>
            </a:xfrm>
            <a:custGeom>
              <a:avLst/>
              <a:gdLst>
                <a:gd name="T0" fmla="*/ 786 w 903"/>
                <a:gd name="T1" fmla="*/ 479 h 903"/>
                <a:gd name="T2" fmla="*/ 674 w 903"/>
                <a:gd name="T3" fmla="*/ 420 h 903"/>
                <a:gd name="T4" fmla="*/ 667 w 903"/>
                <a:gd name="T5" fmla="*/ 333 h 903"/>
                <a:gd name="T6" fmla="*/ 796 w 903"/>
                <a:gd name="T7" fmla="*/ 143 h 903"/>
                <a:gd name="T8" fmla="*/ 849 w 903"/>
                <a:gd name="T9" fmla="*/ 147 h 903"/>
                <a:gd name="T10" fmla="*/ 886 w 903"/>
                <a:gd name="T11" fmla="*/ 123 h 903"/>
                <a:gd name="T12" fmla="*/ 902 w 903"/>
                <a:gd name="T13" fmla="*/ 82 h 903"/>
                <a:gd name="T14" fmla="*/ 893 w 903"/>
                <a:gd name="T15" fmla="*/ 40 h 903"/>
                <a:gd name="T16" fmla="*/ 863 w 903"/>
                <a:gd name="T17" fmla="*/ 8 h 903"/>
                <a:gd name="T18" fmla="*/ 819 w 903"/>
                <a:gd name="T19" fmla="*/ 0 h 903"/>
                <a:gd name="T20" fmla="*/ 780 w 903"/>
                <a:gd name="T21" fmla="*/ 17 h 903"/>
                <a:gd name="T22" fmla="*/ 756 w 903"/>
                <a:gd name="T23" fmla="*/ 52 h 903"/>
                <a:gd name="T24" fmla="*/ 759 w 903"/>
                <a:gd name="T25" fmla="*/ 107 h 903"/>
                <a:gd name="T26" fmla="*/ 568 w 903"/>
                <a:gd name="T27" fmla="*/ 236 h 903"/>
                <a:gd name="T28" fmla="*/ 488 w 903"/>
                <a:gd name="T29" fmla="*/ 227 h 903"/>
                <a:gd name="T30" fmla="*/ 425 w 903"/>
                <a:gd name="T31" fmla="*/ 250 h 903"/>
                <a:gd name="T32" fmla="*/ 376 w 903"/>
                <a:gd name="T33" fmla="*/ 295 h 903"/>
                <a:gd name="T34" fmla="*/ 150 w 903"/>
                <a:gd name="T35" fmla="*/ 203 h 903"/>
                <a:gd name="T36" fmla="*/ 133 w 903"/>
                <a:gd name="T37" fmla="*/ 163 h 903"/>
                <a:gd name="T38" fmla="*/ 97 w 903"/>
                <a:gd name="T39" fmla="*/ 138 h 903"/>
                <a:gd name="T40" fmla="*/ 52 w 903"/>
                <a:gd name="T41" fmla="*/ 138 h 903"/>
                <a:gd name="T42" fmla="*/ 17 w 903"/>
                <a:gd name="T43" fmla="*/ 163 h 903"/>
                <a:gd name="T44" fmla="*/ 0 w 903"/>
                <a:gd name="T45" fmla="*/ 203 h 903"/>
                <a:gd name="T46" fmla="*/ 8 w 903"/>
                <a:gd name="T47" fmla="*/ 247 h 903"/>
                <a:gd name="T48" fmla="*/ 38 w 903"/>
                <a:gd name="T49" fmla="*/ 277 h 903"/>
                <a:gd name="T50" fmla="*/ 85 w 903"/>
                <a:gd name="T51" fmla="*/ 285 h 903"/>
                <a:gd name="T52" fmla="*/ 132 w 903"/>
                <a:gd name="T53" fmla="*/ 259 h 903"/>
                <a:gd name="T54" fmla="*/ 345 w 903"/>
                <a:gd name="T55" fmla="*/ 391 h 903"/>
                <a:gd name="T56" fmla="*/ 368 w 903"/>
                <a:gd name="T57" fmla="*/ 474 h 903"/>
                <a:gd name="T58" fmla="*/ 86 w 903"/>
                <a:gd name="T59" fmla="*/ 753 h 903"/>
                <a:gd name="T60" fmla="*/ 38 w 903"/>
                <a:gd name="T61" fmla="*/ 761 h 903"/>
                <a:gd name="T62" fmla="*/ 8 w 903"/>
                <a:gd name="T63" fmla="*/ 791 h 903"/>
                <a:gd name="T64" fmla="*/ 0 w 903"/>
                <a:gd name="T65" fmla="*/ 835 h 903"/>
                <a:gd name="T66" fmla="*/ 17 w 903"/>
                <a:gd name="T67" fmla="*/ 875 h 903"/>
                <a:gd name="T68" fmla="*/ 52 w 903"/>
                <a:gd name="T69" fmla="*/ 900 h 903"/>
                <a:gd name="T70" fmla="*/ 97 w 903"/>
                <a:gd name="T71" fmla="*/ 900 h 903"/>
                <a:gd name="T72" fmla="*/ 133 w 903"/>
                <a:gd name="T73" fmla="*/ 875 h 903"/>
                <a:gd name="T74" fmla="*/ 150 w 903"/>
                <a:gd name="T75" fmla="*/ 835 h 903"/>
                <a:gd name="T76" fmla="*/ 405 w 903"/>
                <a:gd name="T77" fmla="*/ 518 h 903"/>
                <a:gd name="T78" fmla="*/ 481 w 903"/>
                <a:gd name="T79" fmla="*/ 554 h 903"/>
                <a:gd name="T80" fmla="*/ 493 w 903"/>
                <a:gd name="T81" fmla="*/ 760 h 903"/>
                <a:gd name="T82" fmla="*/ 458 w 903"/>
                <a:gd name="T83" fmla="*/ 796 h 903"/>
                <a:gd name="T84" fmla="*/ 451 w 903"/>
                <a:gd name="T85" fmla="*/ 835 h 903"/>
                <a:gd name="T86" fmla="*/ 469 w 903"/>
                <a:gd name="T87" fmla="*/ 875 h 903"/>
                <a:gd name="T88" fmla="*/ 504 w 903"/>
                <a:gd name="T89" fmla="*/ 900 h 903"/>
                <a:gd name="T90" fmla="*/ 549 w 903"/>
                <a:gd name="T91" fmla="*/ 900 h 903"/>
                <a:gd name="T92" fmla="*/ 584 w 903"/>
                <a:gd name="T93" fmla="*/ 875 h 903"/>
                <a:gd name="T94" fmla="*/ 602 w 903"/>
                <a:gd name="T95" fmla="*/ 835 h 903"/>
                <a:gd name="T96" fmla="*/ 595 w 903"/>
                <a:gd name="T97" fmla="*/ 796 h 903"/>
                <a:gd name="T98" fmla="*/ 560 w 903"/>
                <a:gd name="T99" fmla="*/ 760 h 903"/>
                <a:gd name="T100" fmla="*/ 576 w 903"/>
                <a:gd name="T101" fmla="*/ 544 h 903"/>
                <a:gd name="T102" fmla="*/ 653 w 903"/>
                <a:gd name="T103" fmla="*/ 475 h 903"/>
                <a:gd name="T104" fmla="*/ 756 w 903"/>
                <a:gd name="T105" fmla="*/ 564 h 903"/>
                <a:gd name="T106" fmla="*/ 780 w 903"/>
                <a:gd name="T107" fmla="*/ 599 h 903"/>
                <a:gd name="T108" fmla="*/ 819 w 903"/>
                <a:gd name="T109" fmla="*/ 617 h 903"/>
                <a:gd name="T110" fmla="*/ 863 w 903"/>
                <a:gd name="T111" fmla="*/ 608 h 903"/>
                <a:gd name="T112" fmla="*/ 893 w 903"/>
                <a:gd name="T113" fmla="*/ 578 h 903"/>
                <a:gd name="T114" fmla="*/ 902 w 903"/>
                <a:gd name="T115" fmla="*/ 534 h 903"/>
                <a:gd name="T116" fmla="*/ 886 w 903"/>
                <a:gd name="T117" fmla="*/ 494 h 903"/>
                <a:gd name="T118" fmla="*/ 849 w 903"/>
                <a:gd name="T119" fmla="*/ 47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03" h="903">
                  <a:moveTo>
                    <a:pt x="828" y="466"/>
                  </a:moveTo>
                  <a:lnTo>
                    <a:pt x="818" y="466"/>
                  </a:lnTo>
                  <a:lnTo>
                    <a:pt x="810" y="469"/>
                  </a:lnTo>
                  <a:lnTo>
                    <a:pt x="801" y="471"/>
                  </a:lnTo>
                  <a:lnTo>
                    <a:pt x="794" y="475"/>
                  </a:lnTo>
                  <a:lnTo>
                    <a:pt x="786" y="479"/>
                  </a:lnTo>
                  <a:lnTo>
                    <a:pt x="780" y="484"/>
                  </a:lnTo>
                  <a:lnTo>
                    <a:pt x="773" y="490"/>
                  </a:lnTo>
                  <a:lnTo>
                    <a:pt x="768" y="496"/>
                  </a:lnTo>
                  <a:lnTo>
                    <a:pt x="667" y="448"/>
                  </a:lnTo>
                  <a:lnTo>
                    <a:pt x="671" y="434"/>
                  </a:lnTo>
                  <a:lnTo>
                    <a:pt x="674" y="420"/>
                  </a:lnTo>
                  <a:lnTo>
                    <a:pt x="677" y="406"/>
                  </a:lnTo>
                  <a:lnTo>
                    <a:pt x="677" y="391"/>
                  </a:lnTo>
                  <a:lnTo>
                    <a:pt x="677" y="376"/>
                  </a:lnTo>
                  <a:lnTo>
                    <a:pt x="674" y="361"/>
                  </a:lnTo>
                  <a:lnTo>
                    <a:pt x="671" y="347"/>
                  </a:lnTo>
                  <a:lnTo>
                    <a:pt x="667" y="333"/>
                  </a:lnTo>
                  <a:lnTo>
                    <a:pt x="662" y="321"/>
                  </a:lnTo>
                  <a:lnTo>
                    <a:pt x="654" y="308"/>
                  </a:lnTo>
                  <a:lnTo>
                    <a:pt x="647" y="296"/>
                  </a:lnTo>
                  <a:lnTo>
                    <a:pt x="638" y="285"/>
                  </a:lnTo>
                  <a:lnTo>
                    <a:pt x="786" y="138"/>
                  </a:lnTo>
                  <a:lnTo>
                    <a:pt x="796" y="143"/>
                  </a:lnTo>
                  <a:lnTo>
                    <a:pt x="805" y="147"/>
                  </a:lnTo>
                  <a:lnTo>
                    <a:pt x="816" y="149"/>
                  </a:lnTo>
                  <a:lnTo>
                    <a:pt x="828" y="150"/>
                  </a:lnTo>
                  <a:lnTo>
                    <a:pt x="835" y="150"/>
                  </a:lnTo>
                  <a:lnTo>
                    <a:pt x="843" y="149"/>
                  </a:lnTo>
                  <a:lnTo>
                    <a:pt x="849" y="147"/>
                  </a:lnTo>
                  <a:lnTo>
                    <a:pt x="857" y="145"/>
                  </a:lnTo>
                  <a:lnTo>
                    <a:pt x="863" y="141"/>
                  </a:lnTo>
                  <a:lnTo>
                    <a:pt x="870" y="137"/>
                  </a:lnTo>
                  <a:lnTo>
                    <a:pt x="875" y="133"/>
                  </a:lnTo>
                  <a:lnTo>
                    <a:pt x="880" y="129"/>
                  </a:lnTo>
                  <a:lnTo>
                    <a:pt x="886" y="123"/>
                  </a:lnTo>
                  <a:lnTo>
                    <a:pt x="890" y="117"/>
                  </a:lnTo>
                  <a:lnTo>
                    <a:pt x="893" y="110"/>
                  </a:lnTo>
                  <a:lnTo>
                    <a:pt x="896" y="104"/>
                  </a:lnTo>
                  <a:lnTo>
                    <a:pt x="900" y="97"/>
                  </a:lnTo>
                  <a:lnTo>
                    <a:pt x="901" y="90"/>
                  </a:lnTo>
                  <a:lnTo>
                    <a:pt x="902" y="82"/>
                  </a:lnTo>
                  <a:lnTo>
                    <a:pt x="903" y="75"/>
                  </a:lnTo>
                  <a:lnTo>
                    <a:pt x="902" y="67"/>
                  </a:lnTo>
                  <a:lnTo>
                    <a:pt x="901" y="60"/>
                  </a:lnTo>
                  <a:lnTo>
                    <a:pt x="900" y="52"/>
                  </a:lnTo>
                  <a:lnTo>
                    <a:pt x="896" y="46"/>
                  </a:lnTo>
                  <a:lnTo>
                    <a:pt x="893" y="40"/>
                  </a:lnTo>
                  <a:lnTo>
                    <a:pt x="890" y="33"/>
                  </a:lnTo>
                  <a:lnTo>
                    <a:pt x="886" y="27"/>
                  </a:lnTo>
                  <a:lnTo>
                    <a:pt x="880" y="21"/>
                  </a:lnTo>
                  <a:lnTo>
                    <a:pt x="875" y="17"/>
                  </a:lnTo>
                  <a:lnTo>
                    <a:pt x="870" y="13"/>
                  </a:lnTo>
                  <a:lnTo>
                    <a:pt x="863" y="8"/>
                  </a:lnTo>
                  <a:lnTo>
                    <a:pt x="857" y="5"/>
                  </a:lnTo>
                  <a:lnTo>
                    <a:pt x="849" y="3"/>
                  </a:lnTo>
                  <a:lnTo>
                    <a:pt x="843" y="1"/>
                  </a:lnTo>
                  <a:lnTo>
                    <a:pt x="835" y="0"/>
                  </a:lnTo>
                  <a:lnTo>
                    <a:pt x="828" y="0"/>
                  </a:lnTo>
                  <a:lnTo>
                    <a:pt x="819" y="0"/>
                  </a:lnTo>
                  <a:lnTo>
                    <a:pt x="812" y="1"/>
                  </a:lnTo>
                  <a:lnTo>
                    <a:pt x="805" y="3"/>
                  </a:lnTo>
                  <a:lnTo>
                    <a:pt x="798" y="5"/>
                  </a:lnTo>
                  <a:lnTo>
                    <a:pt x="791" y="8"/>
                  </a:lnTo>
                  <a:lnTo>
                    <a:pt x="785" y="13"/>
                  </a:lnTo>
                  <a:lnTo>
                    <a:pt x="780" y="17"/>
                  </a:lnTo>
                  <a:lnTo>
                    <a:pt x="774" y="21"/>
                  </a:lnTo>
                  <a:lnTo>
                    <a:pt x="769" y="27"/>
                  </a:lnTo>
                  <a:lnTo>
                    <a:pt x="765" y="33"/>
                  </a:lnTo>
                  <a:lnTo>
                    <a:pt x="761" y="40"/>
                  </a:lnTo>
                  <a:lnTo>
                    <a:pt x="758" y="46"/>
                  </a:lnTo>
                  <a:lnTo>
                    <a:pt x="756" y="52"/>
                  </a:lnTo>
                  <a:lnTo>
                    <a:pt x="754" y="60"/>
                  </a:lnTo>
                  <a:lnTo>
                    <a:pt x="753" y="67"/>
                  </a:lnTo>
                  <a:lnTo>
                    <a:pt x="752" y="75"/>
                  </a:lnTo>
                  <a:lnTo>
                    <a:pt x="753" y="87"/>
                  </a:lnTo>
                  <a:lnTo>
                    <a:pt x="756" y="97"/>
                  </a:lnTo>
                  <a:lnTo>
                    <a:pt x="759" y="107"/>
                  </a:lnTo>
                  <a:lnTo>
                    <a:pt x="765" y="117"/>
                  </a:lnTo>
                  <a:lnTo>
                    <a:pt x="618" y="264"/>
                  </a:lnTo>
                  <a:lnTo>
                    <a:pt x="606" y="255"/>
                  </a:lnTo>
                  <a:lnTo>
                    <a:pt x="594" y="248"/>
                  </a:lnTo>
                  <a:lnTo>
                    <a:pt x="581" y="241"/>
                  </a:lnTo>
                  <a:lnTo>
                    <a:pt x="568" y="236"/>
                  </a:lnTo>
                  <a:lnTo>
                    <a:pt x="554" y="232"/>
                  </a:lnTo>
                  <a:lnTo>
                    <a:pt x="540" y="228"/>
                  </a:lnTo>
                  <a:lnTo>
                    <a:pt x="526" y="226"/>
                  </a:lnTo>
                  <a:lnTo>
                    <a:pt x="511" y="225"/>
                  </a:lnTo>
                  <a:lnTo>
                    <a:pt x="500" y="226"/>
                  </a:lnTo>
                  <a:lnTo>
                    <a:pt x="488" y="227"/>
                  </a:lnTo>
                  <a:lnTo>
                    <a:pt x="476" y="229"/>
                  </a:lnTo>
                  <a:lnTo>
                    <a:pt x="465" y="232"/>
                  </a:lnTo>
                  <a:lnTo>
                    <a:pt x="455" y="236"/>
                  </a:lnTo>
                  <a:lnTo>
                    <a:pt x="444" y="240"/>
                  </a:lnTo>
                  <a:lnTo>
                    <a:pt x="434" y="244"/>
                  </a:lnTo>
                  <a:lnTo>
                    <a:pt x="425" y="250"/>
                  </a:lnTo>
                  <a:lnTo>
                    <a:pt x="415" y="256"/>
                  </a:lnTo>
                  <a:lnTo>
                    <a:pt x="406" y="263"/>
                  </a:lnTo>
                  <a:lnTo>
                    <a:pt x="398" y="270"/>
                  </a:lnTo>
                  <a:lnTo>
                    <a:pt x="390" y="278"/>
                  </a:lnTo>
                  <a:lnTo>
                    <a:pt x="383" y="286"/>
                  </a:lnTo>
                  <a:lnTo>
                    <a:pt x="376" y="295"/>
                  </a:lnTo>
                  <a:lnTo>
                    <a:pt x="370" y="304"/>
                  </a:lnTo>
                  <a:lnTo>
                    <a:pt x="365" y="314"/>
                  </a:lnTo>
                  <a:lnTo>
                    <a:pt x="149" y="225"/>
                  </a:lnTo>
                  <a:lnTo>
                    <a:pt x="150" y="218"/>
                  </a:lnTo>
                  <a:lnTo>
                    <a:pt x="150" y="210"/>
                  </a:lnTo>
                  <a:lnTo>
                    <a:pt x="150" y="203"/>
                  </a:lnTo>
                  <a:lnTo>
                    <a:pt x="149" y="195"/>
                  </a:lnTo>
                  <a:lnTo>
                    <a:pt x="147" y="189"/>
                  </a:lnTo>
                  <a:lnTo>
                    <a:pt x="145" y="181"/>
                  </a:lnTo>
                  <a:lnTo>
                    <a:pt x="141" y="175"/>
                  </a:lnTo>
                  <a:lnTo>
                    <a:pt x="137" y="168"/>
                  </a:lnTo>
                  <a:lnTo>
                    <a:pt x="133" y="163"/>
                  </a:lnTo>
                  <a:lnTo>
                    <a:pt x="127" y="158"/>
                  </a:lnTo>
                  <a:lnTo>
                    <a:pt x="122" y="152"/>
                  </a:lnTo>
                  <a:lnTo>
                    <a:pt x="117" y="148"/>
                  </a:lnTo>
                  <a:lnTo>
                    <a:pt x="110" y="145"/>
                  </a:lnTo>
                  <a:lnTo>
                    <a:pt x="104" y="141"/>
                  </a:lnTo>
                  <a:lnTo>
                    <a:pt x="97" y="138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75" y="135"/>
                  </a:lnTo>
                  <a:lnTo>
                    <a:pt x="67" y="136"/>
                  </a:lnTo>
                  <a:lnTo>
                    <a:pt x="60" y="137"/>
                  </a:lnTo>
                  <a:lnTo>
                    <a:pt x="52" y="138"/>
                  </a:lnTo>
                  <a:lnTo>
                    <a:pt x="46" y="141"/>
                  </a:lnTo>
                  <a:lnTo>
                    <a:pt x="38" y="145"/>
                  </a:lnTo>
                  <a:lnTo>
                    <a:pt x="33" y="148"/>
                  </a:lnTo>
                  <a:lnTo>
                    <a:pt x="27" y="152"/>
                  </a:lnTo>
                  <a:lnTo>
                    <a:pt x="21" y="158"/>
                  </a:lnTo>
                  <a:lnTo>
                    <a:pt x="17" y="163"/>
                  </a:lnTo>
                  <a:lnTo>
                    <a:pt x="13" y="168"/>
                  </a:lnTo>
                  <a:lnTo>
                    <a:pt x="8" y="175"/>
                  </a:lnTo>
                  <a:lnTo>
                    <a:pt x="5" y="181"/>
                  </a:lnTo>
                  <a:lnTo>
                    <a:pt x="3" y="189"/>
                  </a:lnTo>
                  <a:lnTo>
                    <a:pt x="1" y="195"/>
                  </a:lnTo>
                  <a:lnTo>
                    <a:pt x="0" y="203"/>
                  </a:lnTo>
                  <a:lnTo>
                    <a:pt x="0" y="210"/>
                  </a:lnTo>
                  <a:lnTo>
                    <a:pt x="0" y="219"/>
                  </a:lnTo>
                  <a:lnTo>
                    <a:pt x="1" y="225"/>
                  </a:lnTo>
                  <a:lnTo>
                    <a:pt x="3" y="233"/>
                  </a:lnTo>
                  <a:lnTo>
                    <a:pt x="5" y="240"/>
                  </a:lnTo>
                  <a:lnTo>
                    <a:pt x="8" y="247"/>
                  </a:lnTo>
                  <a:lnTo>
                    <a:pt x="13" y="253"/>
                  </a:lnTo>
                  <a:lnTo>
                    <a:pt x="17" y="258"/>
                  </a:lnTo>
                  <a:lnTo>
                    <a:pt x="21" y="264"/>
                  </a:lnTo>
                  <a:lnTo>
                    <a:pt x="27" y="268"/>
                  </a:lnTo>
                  <a:lnTo>
                    <a:pt x="33" y="273"/>
                  </a:lnTo>
                  <a:lnTo>
                    <a:pt x="38" y="277"/>
                  </a:lnTo>
                  <a:lnTo>
                    <a:pt x="46" y="280"/>
                  </a:lnTo>
                  <a:lnTo>
                    <a:pt x="52" y="282"/>
                  </a:lnTo>
                  <a:lnTo>
                    <a:pt x="60" y="284"/>
                  </a:lnTo>
                  <a:lnTo>
                    <a:pt x="67" y="285"/>
                  </a:lnTo>
                  <a:lnTo>
                    <a:pt x="75" y="286"/>
                  </a:lnTo>
                  <a:lnTo>
                    <a:pt x="85" y="285"/>
                  </a:lnTo>
                  <a:lnTo>
                    <a:pt x="93" y="283"/>
                  </a:lnTo>
                  <a:lnTo>
                    <a:pt x="103" y="281"/>
                  </a:lnTo>
                  <a:lnTo>
                    <a:pt x="110" y="277"/>
                  </a:lnTo>
                  <a:lnTo>
                    <a:pt x="118" y="272"/>
                  </a:lnTo>
                  <a:lnTo>
                    <a:pt x="125" y="266"/>
                  </a:lnTo>
                  <a:lnTo>
                    <a:pt x="132" y="259"/>
                  </a:lnTo>
                  <a:lnTo>
                    <a:pt x="137" y="253"/>
                  </a:lnTo>
                  <a:lnTo>
                    <a:pt x="353" y="342"/>
                  </a:lnTo>
                  <a:lnTo>
                    <a:pt x="350" y="354"/>
                  </a:lnTo>
                  <a:lnTo>
                    <a:pt x="347" y="366"/>
                  </a:lnTo>
                  <a:lnTo>
                    <a:pt x="346" y="379"/>
                  </a:lnTo>
                  <a:lnTo>
                    <a:pt x="345" y="391"/>
                  </a:lnTo>
                  <a:lnTo>
                    <a:pt x="346" y="406"/>
                  </a:lnTo>
                  <a:lnTo>
                    <a:pt x="348" y="420"/>
                  </a:lnTo>
                  <a:lnTo>
                    <a:pt x="352" y="434"/>
                  </a:lnTo>
                  <a:lnTo>
                    <a:pt x="356" y="448"/>
                  </a:lnTo>
                  <a:lnTo>
                    <a:pt x="361" y="461"/>
                  </a:lnTo>
                  <a:lnTo>
                    <a:pt x="368" y="474"/>
                  </a:lnTo>
                  <a:lnTo>
                    <a:pt x="375" y="486"/>
                  </a:lnTo>
                  <a:lnTo>
                    <a:pt x="384" y="496"/>
                  </a:lnTo>
                  <a:lnTo>
                    <a:pt x="116" y="765"/>
                  </a:lnTo>
                  <a:lnTo>
                    <a:pt x="107" y="759"/>
                  </a:lnTo>
                  <a:lnTo>
                    <a:pt x="96" y="756"/>
                  </a:lnTo>
                  <a:lnTo>
                    <a:pt x="86" y="753"/>
                  </a:lnTo>
                  <a:lnTo>
                    <a:pt x="75" y="753"/>
                  </a:lnTo>
                  <a:lnTo>
                    <a:pt x="67" y="753"/>
                  </a:lnTo>
                  <a:lnTo>
                    <a:pt x="60" y="754"/>
                  </a:lnTo>
                  <a:lnTo>
                    <a:pt x="52" y="756"/>
                  </a:lnTo>
                  <a:lnTo>
                    <a:pt x="46" y="758"/>
                  </a:lnTo>
                  <a:lnTo>
                    <a:pt x="38" y="761"/>
                  </a:lnTo>
                  <a:lnTo>
                    <a:pt x="33" y="766"/>
                  </a:lnTo>
                  <a:lnTo>
                    <a:pt x="27" y="770"/>
                  </a:lnTo>
                  <a:lnTo>
                    <a:pt x="21" y="774"/>
                  </a:lnTo>
                  <a:lnTo>
                    <a:pt x="17" y="780"/>
                  </a:lnTo>
                  <a:lnTo>
                    <a:pt x="13" y="786"/>
                  </a:lnTo>
                  <a:lnTo>
                    <a:pt x="8" y="791"/>
                  </a:lnTo>
                  <a:lnTo>
                    <a:pt x="5" y="799"/>
                  </a:lnTo>
                  <a:lnTo>
                    <a:pt x="3" y="805"/>
                  </a:lnTo>
                  <a:lnTo>
                    <a:pt x="1" y="813"/>
                  </a:lnTo>
                  <a:lnTo>
                    <a:pt x="0" y="820"/>
                  </a:lnTo>
                  <a:lnTo>
                    <a:pt x="0" y="828"/>
                  </a:lnTo>
                  <a:lnTo>
                    <a:pt x="0" y="835"/>
                  </a:lnTo>
                  <a:lnTo>
                    <a:pt x="1" y="843"/>
                  </a:lnTo>
                  <a:lnTo>
                    <a:pt x="3" y="850"/>
                  </a:lnTo>
                  <a:lnTo>
                    <a:pt x="5" y="857"/>
                  </a:lnTo>
                  <a:lnTo>
                    <a:pt x="8" y="863"/>
                  </a:lnTo>
                  <a:lnTo>
                    <a:pt x="13" y="870"/>
                  </a:lnTo>
                  <a:lnTo>
                    <a:pt x="17" y="875"/>
                  </a:lnTo>
                  <a:lnTo>
                    <a:pt x="21" y="880"/>
                  </a:lnTo>
                  <a:lnTo>
                    <a:pt x="27" y="886"/>
                  </a:lnTo>
                  <a:lnTo>
                    <a:pt x="33" y="890"/>
                  </a:lnTo>
                  <a:lnTo>
                    <a:pt x="38" y="893"/>
                  </a:lnTo>
                  <a:lnTo>
                    <a:pt x="46" y="897"/>
                  </a:lnTo>
                  <a:lnTo>
                    <a:pt x="52" y="900"/>
                  </a:lnTo>
                  <a:lnTo>
                    <a:pt x="60" y="902"/>
                  </a:lnTo>
                  <a:lnTo>
                    <a:pt x="67" y="903"/>
                  </a:lnTo>
                  <a:lnTo>
                    <a:pt x="75" y="903"/>
                  </a:lnTo>
                  <a:lnTo>
                    <a:pt x="82" y="903"/>
                  </a:lnTo>
                  <a:lnTo>
                    <a:pt x="90" y="902"/>
                  </a:lnTo>
                  <a:lnTo>
                    <a:pt x="97" y="900"/>
                  </a:lnTo>
                  <a:lnTo>
                    <a:pt x="104" y="897"/>
                  </a:lnTo>
                  <a:lnTo>
                    <a:pt x="110" y="893"/>
                  </a:lnTo>
                  <a:lnTo>
                    <a:pt x="117" y="890"/>
                  </a:lnTo>
                  <a:lnTo>
                    <a:pt x="122" y="886"/>
                  </a:lnTo>
                  <a:lnTo>
                    <a:pt x="127" y="880"/>
                  </a:lnTo>
                  <a:lnTo>
                    <a:pt x="133" y="875"/>
                  </a:lnTo>
                  <a:lnTo>
                    <a:pt x="137" y="870"/>
                  </a:lnTo>
                  <a:lnTo>
                    <a:pt x="141" y="863"/>
                  </a:lnTo>
                  <a:lnTo>
                    <a:pt x="145" y="857"/>
                  </a:lnTo>
                  <a:lnTo>
                    <a:pt x="147" y="850"/>
                  </a:lnTo>
                  <a:lnTo>
                    <a:pt x="149" y="843"/>
                  </a:lnTo>
                  <a:lnTo>
                    <a:pt x="150" y="835"/>
                  </a:lnTo>
                  <a:lnTo>
                    <a:pt x="150" y="828"/>
                  </a:lnTo>
                  <a:lnTo>
                    <a:pt x="149" y="816"/>
                  </a:lnTo>
                  <a:lnTo>
                    <a:pt x="147" y="805"/>
                  </a:lnTo>
                  <a:lnTo>
                    <a:pt x="143" y="796"/>
                  </a:lnTo>
                  <a:lnTo>
                    <a:pt x="137" y="786"/>
                  </a:lnTo>
                  <a:lnTo>
                    <a:pt x="405" y="518"/>
                  </a:lnTo>
                  <a:lnTo>
                    <a:pt x="417" y="527"/>
                  </a:lnTo>
                  <a:lnTo>
                    <a:pt x="429" y="534"/>
                  </a:lnTo>
                  <a:lnTo>
                    <a:pt x="441" y="542"/>
                  </a:lnTo>
                  <a:lnTo>
                    <a:pt x="454" y="547"/>
                  </a:lnTo>
                  <a:lnTo>
                    <a:pt x="467" y="551"/>
                  </a:lnTo>
                  <a:lnTo>
                    <a:pt x="481" y="554"/>
                  </a:lnTo>
                  <a:lnTo>
                    <a:pt x="496" y="557"/>
                  </a:lnTo>
                  <a:lnTo>
                    <a:pt x="511" y="557"/>
                  </a:lnTo>
                  <a:lnTo>
                    <a:pt x="511" y="754"/>
                  </a:lnTo>
                  <a:lnTo>
                    <a:pt x="505" y="755"/>
                  </a:lnTo>
                  <a:lnTo>
                    <a:pt x="499" y="757"/>
                  </a:lnTo>
                  <a:lnTo>
                    <a:pt x="493" y="760"/>
                  </a:lnTo>
                  <a:lnTo>
                    <a:pt x="488" y="764"/>
                  </a:lnTo>
                  <a:lnTo>
                    <a:pt x="477" y="771"/>
                  </a:lnTo>
                  <a:lnTo>
                    <a:pt x="469" y="780"/>
                  </a:lnTo>
                  <a:lnTo>
                    <a:pt x="464" y="785"/>
                  </a:lnTo>
                  <a:lnTo>
                    <a:pt x="461" y="790"/>
                  </a:lnTo>
                  <a:lnTo>
                    <a:pt x="458" y="796"/>
                  </a:lnTo>
                  <a:lnTo>
                    <a:pt x="456" y="802"/>
                  </a:lnTo>
                  <a:lnTo>
                    <a:pt x="454" y="808"/>
                  </a:lnTo>
                  <a:lnTo>
                    <a:pt x="452" y="814"/>
                  </a:lnTo>
                  <a:lnTo>
                    <a:pt x="451" y="821"/>
                  </a:lnTo>
                  <a:lnTo>
                    <a:pt x="451" y="828"/>
                  </a:lnTo>
                  <a:lnTo>
                    <a:pt x="451" y="835"/>
                  </a:lnTo>
                  <a:lnTo>
                    <a:pt x="452" y="843"/>
                  </a:lnTo>
                  <a:lnTo>
                    <a:pt x="455" y="850"/>
                  </a:lnTo>
                  <a:lnTo>
                    <a:pt x="457" y="857"/>
                  </a:lnTo>
                  <a:lnTo>
                    <a:pt x="460" y="863"/>
                  </a:lnTo>
                  <a:lnTo>
                    <a:pt x="464" y="870"/>
                  </a:lnTo>
                  <a:lnTo>
                    <a:pt x="469" y="875"/>
                  </a:lnTo>
                  <a:lnTo>
                    <a:pt x="473" y="880"/>
                  </a:lnTo>
                  <a:lnTo>
                    <a:pt x="478" y="886"/>
                  </a:lnTo>
                  <a:lnTo>
                    <a:pt x="485" y="890"/>
                  </a:lnTo>
                  <a:lnTo>
                    <a:pt x="490" y="893"/>
                  </a:lnTo>
                  <a:lnTo>
                    <a:pt x="498" y="897"/>
                  </a:lnTo>
                  <a:lnTo>
                    <a:pt x="504" y="900"/>
                  </a:lnTo>
                  <a:lnTo>
                    <a:pt x="511" y="902"/>
                  </a:lnTo>
                  <a:lnTo>
                    <a:pt x="519" y="903"/>
                  </a:lnTo>
                  <a:lnTo>
                    <a:pt x="526" y="903"/>
                  </a:lnTo>
                  <a:lnTo>
                    <a:pt x="534" y="903"/>
                  </a:lnTo>
                  <a:lnTo>
                    <a:pt x="541" y="902"/>
                  </a:lnTo>
                  <a:lnTo>
                    <a:pt x="549" y="900"/>
                  </a:lnTo>
                  <a:lnTo>
                    <a:pt x="555" y="897"/>
                  </a:lnTo>
                  <a:lnTo>
                    <a:pt x="562" y="893"/>
                  </a:lnTo>
                  <a:lnTo>
                    <a:pt x="568" y="890"/>
                  </a:lnTo>
                  <a:lnTo>
                    <a:pt x="575" y="886"/>
                  </a:lnTo>
                  <a:lnTo>
                    <a:pt x="580" y="880"/>
                  </a:lnTo>
                  <a:lnTo>
                    <a:pt x="584" y="875"/>
                  </a:lnTo>
                  <a:lnTo>
                    <a:pt x="589" y="870"/>
                  </a:lnTo>
                  <a:lnTo>
                    <a:pt x="593" y="863"/>
                  </a:lnTo>
                  <a:lnTo>
                    <a:pt x="596" y="857"/>
                  </a:lnTo>
                  <a:lnTo>
                    <a:pt x="598" y="850"/>
                  </a:lnTo>
                  <a:lnTo>
                    <a:pt x="600" y="843"/>
                  </a:lnTo>
                  <a:lnTo>
                    <a:pt x="602" y="835"/>
                  </a:lnTo>
                  <a:lnTo>
                    <a:pt x="602" y="828"/>
                  </a:lnTo>
                  <a:lnTo>
                    <a:pt x="602" y="821"/>
                  </a:lnTo>
                  <a:lnTo>
                    <a:pt x="600" y="814"/>
                  </a:lnTo>
                  <a:lnTo>
                    <a:pt x="599" y="808"/>
                  </a:lnTo>
                  <a:lnTo>
                    <a:pt x="597" y="802"/>
                  </a:lnTo>
                  <a:lnTo>
                    <a:pt x="595" y="796"/>
                  </a:lnTo>
                  <a:lnTo>
                    <a:pt x="592" y="790"/>
                  </a:lnTo>
                  <a:lnTo>
                    <a:pt x="589" y="785"/>
                  </a:lnTo>
                  <a:lnTo>
                    <a:pt x="584" y="780"/>
                  </a:lnTo>
                  <a:lnTo>
                    <a:pt x="576" y="771"/>
                  </a:lnTo>
                  <a:lnTo>
                    <a:pt x="565" y="764"/>
                  </a:lnTo>
                  <a:lnTo>
                    <a:pt x="560" y="760"/>
                  </a:lnTo>
                  <a:lnTo>
                    <a:pt x="554" y="757"/>
                  </a:lnTo>
                  <a:lnTo>
                    <a:pt x="548" y="756"/>
                  </a:lnTo>
                  <a:lnTo>
                    <a:pt x="541" y="754"/>
                  </a:lnTo>
                  <a:lnTo>
                    <a:pt x="541" y="554"/>
                  </a:lnTo>
                  <a:lnTo>
                    <a:pt x="559" y="550"/>
                  </a:lnTo>
                  <a:lnTo>
                    <a:pt x="576" y="544"/>
                  </a:lnTo>
                  <a:lnTo>
                    <a:pt x="592" y="536"/>
                  </a:lnTo>
                  <a:lnTo>
                    <a:pt x="606" y="527"/>
                  </a:lnTo>
                  <a:lnTo>
                    <a:pt x="620" y="516"/>
                  </a:lnTo>
                  <a:lnTo>
                    <a:pt x="633" y="504"/>
                  </a:lnTo>
                  <a:lnTo>
                    <a:pt x="643" y="490"/>
                  </a:lnTo>
                  <a:lnTo>
                    <a:pt x="653" y="475"/>
                  </a:lnTo>
                  <a:lnTo>
                    <a:pt x="755" y="523"/>
                  </a:lnTo>
                  <a:lnTo>
                    <a:pt x="753" y="533"/>
                  </a:lnTo>
                  <a:lnTo>
                    <a:pt x="752" y="542"/>
                  </a:lnTo>
                  <a:lnTo>
                    <a:pt x="753" y="549"/>
                  </a:lnTo>
                  <a:lnTo>
                    <a:pt x="754" y="557"/>
                  </a:lnTo>
                  <a:lnTo>
                    <a:pt x="756" y="564"/>
                  </a:lnTo>
                  <a:lnTo>
                    <a:pt x="758" y="570"/>
                  </a:lnTo>
                  <a:lnTo>
                    <a:pt x="761" y="578"/>
                  </a:lnTo>
                  <a:lnTo>
                    <a:pt x="765" y="583"/>
                  </a:lnTo>
                  <a:lnTo>
                    <a:pt x="769" y="590"/>
                  </a:lnTo>
                  <a:lnTo>
                    <a:pt x="774" y="595"/>
                  </a:lnTo>
                  <a:lnTo>
                    <a:pt x="780" y="599"/>
                  </a:lnTo>
                  <a:lnTo>
                    <a:pt x="785" y="604"/>
                  </a:lnTo>
                  <a:lnTo>
                    <a:pt x="791" y="608"/>
                  </a:lnTo>
                  <a:lnTo>
                    <a:pt x="798" y="611"/>
                  </a:lnTo>
                  <a:lnTo>
                    <a:pt x="805" y="613"/>
                  </a:lnTo>
                  <a:lnTo>
                    <a:pt x="812" y="616"/>
                  </a:lnTo>
                  <a:lnTo>
                    <a:pt x="819" y="617"/>
                  </a:lnTo>
                  <a:lnTo>
                    <a:pt x="828" y="617"/>
                  </a:lnTo>
                  <a:lnTo>
                    <a:pt x="835" y="617"/>
                  </a:lnTo>
                  <a:lnTo>
                    <a:pt x="843" y="616"/>
                  </a:lnTo>
                  <a:lnTo>
                    <a:pt x="849" y="613"/>
                  </a:lnTo>
                  <a:lnTo>
                    <a:pt x="857" y="611"/>
                  </a:lnTo>
                  <a:lnTo>
                    <a:pt x="863" y="608"/>
                  </a:lnTo>
                  <a:lnTo>
                    <a:pt x="870" y="604"/>
                  </a:lnTo>
                  <a:lnTo>
                    <a:pt x="875" y="599"/>
                  </a:lnTo>
                  <a:lnTo>
                    <a:pt x="880" y="595"/>
                  </a:lnTo>
                  <a:lnTo>
                    <a:pt x="886" y="590"/>
                  </a:lnTo>
                  <a:lnTo>
                    <a:pt x="890" y="583"/>
                  </a:lnTo>
                  <a:lnTo>
                    <a:pt x="893" y="578"/>
                  </a:lnTo>
                  <a:lnTo>
                    <a:pt x="896" y="570"/>
                  </a:lnTo>
                  <a:lnTo>
                    <a:pt x="900" y="564"/>
                  </a:lnTo>
                  <a:lnTo>
                    <a:pt x="901" y="557"/>
                  </a:lnTo>
                  <a:lnTo>
                    <a:pt x="902" y="549"/>
                  </a:lnTo>
                  <a:lnTo>
                    <a:pt x="903" y="542"/>
                  </a:lnTo>
                  <a:lnTo>
                    <a:pt x="902" y="534"/>
                  </a:lnTo>
                  <a:lnTo>
                    <a:pt x="901" y="527"/>
                  </a:lnTo>
                  <a:lnTo>
                    <a:pt x="900" y="519"/>
                  </a:lnTo>
                  <a:lnTo>
                    <a:pt x="896" y="513"/>
                  </a:lnTo>
                  <a:lnTo>
                    <a:pt x="893" y="506"/>
                  </a:lnTo>
                  <a:lnTo>
                    <a:pt x="890" y="500"/>
                  </a:lnTo>
                  <a:lnTo>
                    <a:pt x="886" y="494"/>
                  </a:lnTo>
                  <a:lnTo>
                    <a:pt x="880" y="489"/>
                  </a:lnTo>
                  <a:lnTo>
                    <a:pt x="875" y="484"/>
                  </a:lnTo>
                  <a:lnTo>
                    <a:pt x="870" y="479"/>
                  </a:lnTo>
                  <a:lnTo>
                    <a:pt x="863" y="475"/>
                  </a:lnTo>
                  <a:lnTo>
                    <a:pt x="857" y="472"/>
                  </a:lnTo>
                  <a:lnTo>
                    <a:pt x="849" y="470"/>
                  </a:lnTo>
                  <a:lnTo>
                    <a:pt x="843" y="468"/>
                  </a:lnTo>
                  <a:lnTo>
                    <a:pt x="835" y="466"/>
                  </a:lnTo>
                  <a:lnTo>
                    <a:pt x="828" y="466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347">
              <a:extLst>
                <a:ext uri="{FF2B5EF4-FFF2-40B4-BE49-F238E27FC236}">
                  <a16:creationId xmlns:a16="http://schemas.microsoft.com/office/drawing/2014/main" id="{5EB0B3CE-72AF-4F04-894E-E42CB34F3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988" y="3064309"/>
              <a:ext cx="279012" cy="279012"/>
            </a:xfrm>
            <a:custGeom>
              <a:avLst/>
              <a:gdLst>
                <a:gd name="T0" fmla="*/ 795 w 891"/>
                <a:gd name="T1" fmla="*/ 575 h 893"/>
                <a:gd name="T2" fmla="*/ 727 w 891"/>
                <a:gd name="T3" fmla="*/ 560 h 893"/>
                <a:gd name="T4" fmla="*/ 546 w 891"/>
                <a:gd name="T5" fmla="*/ 446 h 893"/>
                <a:gd name="T6" fmla="*/ 742 w 891"/>
                <a:gd name="T7" fmla="*/ 331 h 893"/>
                <a:gd name="T8" fmla="*/ 831 w 891"/>
                <a:gd name="T9" fmla="*/ 295 h 893"/>
                <a:gd name="T10" fmla="*/ 877 w 891"/>
                <a:gd name="T11" fmla="*/ 233 h 893"/>
                <a:gd name="T12" fmla="*/ 891 w 891"/>
                <a:gd name="T13" fmla="*/ 163 h 893"/>
                <a:gd name="T14" fmla="*/ 876 w 891"/>
                <a:gd name="T15" fmla="*/ 101 h 893"/>
                <a:gd name="T16" fmla="*/ 856 w 891"/>
                <a:gd name="T17" fmla="*/ 98 h 893"/>
                <a:gd name="T18" fmla="*/ 797 w 891"/>
                <a:gd name="T19" fmla="*/ 36 h 893"/>
                <a:gd name="T20" fmla="*/ 794 w 891"/>
                <a:gd name="T21" fmla="*/ 15 h 893"/>
                <a:gd name="T22" fmla="*/ 709 w 891"/>
                <a:gd name="T23" fmla="*/ 1 h 893"/>
                <a:gd name="T24" fmla="*/ 620 w 891"/>
                <a:gd name="T25" fmla="*/ 38 h 893"/>
                <a:gd name="T26" fmla="*/ 574 w 891"/>
                <a:gd name="T27" fmla="*/ 97 h 893"/>
                <a:gd name="T28" fmla="*/ 559 w 891"/>
                <a:gd name="T29" fmla="*/ 163 h 893"/>
                <a:gd name="T30" fmla="*/ 446 w 891"/>
                <a:gd name="T31" fmla="*/ 345 h 893"/>
                <a:gd name="T32" fmla="*/ 331 w 891"/>
                <a:gd name="T33" fmla="*/ 163 h 893"/>
                <a:gd name="T34" fmla="*/ 316 w 891"/>
                <a:gd name="T35" fmla="*/ 97 h 893"/>
                <a:gd name="T36" fmla="*/ 274 w 891"/>
                <a:gd name="T37" fmla="*/ 40 h 893"/>
                <a:gd name="T38" fmla="*/ 209 w 891"/>
                <a:gd name="T39" fmla="*/ 6 h 893"/>
                <a:gd name="T40" fmla="*/ 139 w 891"/>
                <a:gd name="T41" fmla="*/ 3 h 893"/>
                <a:gd name="T42" fmla="*/ 96 w 891"/>
                <a:gd name="T43" fmla="*/ 21 h 893"/>
                <a:gd name="T44" fmla="*/ 179 w 891"/>
                <a:gd name="T45" fmla="*/ 105 h 893"/>
                <a:gd name="T46" fmla="*/ 28 w 891"/>
                <a:gd name="T47" fmla="*/ 95 h 893"/>
                <a:gd name="T48" fmla="*/ 8 w 891"/>
                <a:gd name="T49" fmla="*/ 116 h 893"/>
                <a:gd name="T50" fmla="*/ 1 w 891"/>
                <a:gd name="T51" fmla="*/ 188 h 893"/>
                <a:gd name="T52" fmla="*/ 24 w 891"/>
                <a:gd name="T53" fmla="*/ 256 h 893"/>
                <a:gd name="T54" fmla="*/ 76 w 891"/>
                <a:gd name="T55" fmla="*/ 308 h 893"/>
                <a:gd name="T56" fmla="*/ 140 w 891"/>
                <a:gd name="T57" fmla="*/ 331 h 893"/>
                <a:gd name="T58" fmla="*/ 209 w 891"/>
                <a:gd name="T59" fmla="*/ 327 h 893"/>
                <a:gd name="T60" fmla="*/ 179 w 891"/>
                <a:gd name="T61" fmla="*/ 561 h 893"/>
                <a:gd name="T62" fmla="*/ 87 w 891"/>
                <a:gd name="T63" fmla="*/ 580 h 893"/>
                <a:gd name="T64" fmla="*/ 24 w 891"/>
                <a:gd name="T65" fmla="*/ 638 h 893"/>
                <a:gd name="T66" fmla="*/ 1 w 891"/>
                <a:gd name="T67" fmla="*/ 707 h 893"/>
                <a:gd name="T68" fmla="*/ 8 w 891"/>
                <a:gd name="T69" fmla="*/ 778 h 893"/>
                <a:gd name="T70" fmla="*/ 28 w 891"/>
                <a:gd name="T71" fmla="*/ 800 h 893"/>
                <a:gd name="T72" fmla="*/ 179 w 891"/>
                <a:gd name="T73" fmla="*/ 786 h 893"/>
                <a:gd name="T74" fmla="*/ 96 w 891"/>
                <a:gd name="T75" fmla="*/ 871 h 893"/>
                <a:gd name="T76" fmla="*/ 152 w 891"/>
                <a:gd name="T77" fmla="*/ 892 h 893"/>
                <a:gd name="T78" fmla="*/ 231 w 891"/>
                <a:gd name="T79" fmla="*/ 879 h 893"/>
                <a:gd name="T80" fmla="*/ 299 w 891"/>
                <a:gd name="T81" fmla="*/ 825 h 893"/>
                <a:gd name="T82" fmla="*/ 328 w 891"/>
                <a:gd name="T83" fmla="*/ 763 h 893"/>
                <a:gd name="T84" fmla="*/ 328 w 891"/>
                <a:gd name="T85" fmla="*/ 694 h 893"/>
                <a:gd name="T86" fmla="*/ 563 w 891"/>
                <a:gd name="T87" fmla="*/ 694 h 893"/>
                <a:gd name="T88" fmla="*/ 564 w 891"/>
                <a:gd name="T89" fmla="*/ 762 h 893"/>
                <a:gd name="T90" fmla="*/ 592 w 891"/>
                <a:gd name="T91" fmla="*/ 825 h 893"/>
                <a:gd name="T92" fmla="*/ 662 w 891"/>
                <a:gd name="T93" fmla="*/ 879 h 893"/>
                <a:gd name="T94" fmla="*/ 758 w 891"/>
                <a:gd name="T95" fmla="*/ 889 h 893"/>
                <a:gd name="T96" fmla="*/ 799 w 891"/>
                <a:gd name="T97" fmla="*/ 867 h 893"/>
                <a:gd name="T98" fmla="*/ 718 w 891"/>
                <a:gd name="T99" fmla="*/ 717 h 893"/>
                <a:gd name="T100" fmla="*/ 866 w 891"/>
                <a:gd name="T101" fmla="*/ 800 h 893"/>
                <a:gd name="T102" fmla="*/ 886 w 891"/>
                <a:gd name="T103" fmla="*/ 767 h 893"/>
                <a:gd name="T104" fmla="*/ 889 w 891"/>
                <a:gd name="T105" fmla="*/ 695 h 893"/>
                <a:gd name="T106" fmla="*/ 859 w 891"/>
                <a:gd name="T107" fmla="*/ 628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1" h="893">
                  <a:moveTo>
                    <a:pt x="843" y="608"/>
                  </a:moveTo>
                  <a:lnTo>
                    <a:pt x="834" y="600"/>
                  </a:lnTo>
                  <a:lnTo>
                    <a:pt x="825" y="593"/>
                  </a:lnTo>
                  <a:lnTo>
                    <a:pt x="815" y="586"/>
                  </a:lnTo>
                  <a:lnTo>
                    <a:pt x="805" y="580"/>
                  </a:lnTo>
                  <a:lnTo>
                    <a:pt x="795" y="575"/>
                  </a:lnTo>
                  <a:lnTo>
                    <a:pt x="784" y="571"/>
                  </a:lnTo>
                  <a:lnTo>
                    <a:pt x="773" y="567"/>
                  </a:lnTo>
                  <a:lnTo>
                    <a:pt x="762" y="564"/>
                  </a:lnTo>
                  <a:lnTo>
                    <a:pt x="751" y="562"/>
                  </a:lnTo>
                  <a:lnTo>
                    <a:pt x="739" y="560"/>
                  </a:lnTo>
                  <a:lnTo>
                    <a:pt x="727" y="560"/>
                  </a:lnTo>
                  <a:lnTo>
                    <a:pt x="717" y="560"/>
                  </a:lnTo>
                  <a:lnTo>
                    <a:pt x="705" y="561"/>
                  </a:lnTo>
                  <a:lnTo>
                    <a:pt x="693" y="563"/>
                  </a:lnTo>
                  <a:lnTo>
                    <a:pt x="681" y="566"/>
                  </a:lnTo>
                  <a:lnTo>
                    <a:pt x="671" y="570"/>
                  </a:lnTo>
                  <a:lnTo>
                    <a:pt x="546" y="446"/>
                  </a:lnTo>
                  <a:lnTo>
                    <a:pt x="671" y="323"/>
                  </a:lnTo>
                  <a:lnTo>
                    <a:pt x="683" y="327"/>
                  </a:lnTo>
                  <a:lnTo>
                    <a:pt x="697" y="329"/>
                  </a:lnTo>
                  <a:lnTo>
                    <a:pt x="711" y="331"/>
                  </a:lnTo>
                  <a:lnTo>
                    <a:pt x="725" y="331"/>
                  </a:lnTo>
                  <a:lnTo>
                    <a:pt x="742" y="331"/>
                  </a:lnTo>
                  <a:lnTo>
                    <a:pt x="758" y="329"/>
                  </a:lnTo>
                  <a:lnTo>
                    <a:pt x="774" y="325"/>
                  </a:lnTo>
                  <a:lnTo>
                    <a:pt x="789" y="319"/>
                  </a:lnTo>
                  <a:lnTo>
                    <a:pt x="803" y="313"/>
                  </a:lnTo>
                  <a:lnTo>
                    <a:pt x="817" y="304"/>
                  </a:lnTo>
                  <a:lnTo>
                    <a:pt x="831" y="295"/>
                  </a:lnTo>
                  <a:lnTo>
                    <a:pt x="843" y="284"/>
                  </a:lnTo>
                  <a:lnTo>
                    <a:pt x="851" y="275"/>
                  </a:lnTo>
                  <a:lnTo>
                    <a:pt x="859" y="265"/>
                  </a:lnTo>
                  <a:lnTo>
                    <a:pt x="866" y="254"/>
                  </a:lnTo>
                  <a:lnTo>
                    <a:pt x="873" y="243"/>
                  </a:lnTo>
                  <a:lnTo>
                    <a:pt x="877" y="233"/>
                  </a:lnTo>
                  <a:lnTo>
                    <a:pt x="882" y="221"/>
                  </a:lnTo>
                  <a:lnTo>
                    <a:pt x="886" y="210"/>
                  </a:lnTo>
                  <a:lnTo>
                    <a:pt x="889" y="199"/>
                  </a:lnTo>
                  <a:lnTo>
                    <a:pt x="890" y="187"/>
                  </a:lnTo>
                  <a:lnTo>
                    <a:pt x="891" y="175"/>
                  </a:lnTo>
                  <a:lnTo>
                    <a:pt x="891" y="163"/>
                  </a:lnTo>
                  <a:lnTo>
                    <a:pt x="891" y="151"/>
                  </a:lnTo>
                  <a:lnTo>
                    <a:pt x="889" y="140"/>
                  </a:lnTo>
                  <a:lnTo>
                    <a:pt x="886" y="128"/>
                  </a:lnTo>
                  <a:lnTo>
                    <a:pt x="882" y="116"/>
                  </a:lnTo>
                  <a:lnTo>
                    <a:pt x="878" y="104"/>
                  </a:lnTo>
                  <a:lnTo>
                    <a:pt x="876" y="101"/>
                  </a:lnTo>
                  <a:lnTo>
                    <a:pt x="874" y="98"/>
                  </a:lnTo>
                  <a:lnTo>
                    <a:pt x="871" y="96"/>
                  </a:lnTo>
                  <a:lnTo>
                    <a:pt x="866" y="96"/>
                  </a:lnTo>
                  <a:lnTo>
                    <a:pt x="863" y="95"/>
                  </a:lnTo>
                  <a:lnTo>
                    <a:pt x="859" y="96"/>
                  </a:lnTo>
                  <a:lnTo>
                    <a:pt x="856" y="98"/>
                  </a:lnTo>
                  <a:lnTo>
                    <a:pt x="852" y="100"/>
                  </a:lnTo>
                  <a:lnTo>
                    <a:pt x="785" y="179"/>
                  </a:lnTo>
                  <a:lnTo>
                    <a:pt x="718" y="179"/>
                  </a:lnTo>
                  <a:lnTo>
                    <a:pt x="718" y="105"/>
                  </a:lnTo>
                  <a:lnTo>
                    <a:pt x="795" y="38"/>
                  </a:lnTo>
                  <a:lnTo>
                    <a:pt x="797" y="36"/>
                  </a:lnTo>
                  <a:lnTo>
                    <a:pt x="799" y="33"/>
                  </a:lnTo>
                  <a:lnTo>
                    <a:pt x="799" y="28"/>
                  </a:lnTo>
                  <a:lnTo>
                    <a:pt x="799" y="25"/>
                  </a:lnTo>
                  <a:lnTo>
                    <a:pt x="798" y="21"/>
                  </a:lnTo>
                  <a:lnTo>
                    <a:pt x="796" y="18"/>
                  </a:lnTo>
                  <a:lnTo>
                    <a:pt x="794" y="15"/>
                  </a:lnTo>
                  <a:lnTo>
                    <a:pt x="790" y="13"/>
                  </a:lnTo>
                  <a:lnTo>
                    <a:pt x="774" y="7"/>
                  </a:lnTo>
                  <a:lnTo>
                    <a:pt x="758" y="3"/>
                  </a:lnTo>
                  <a:lnTo>
                    <a:pt x="742" y="1"/>
                  </a:lnTo>
                  <a:lnTo>
                    <a:pt x="725" y="0"/>
                  </a:lnTo>
                  <a:lnTo>
                    <a:pt x="709" y="1"/>
                  </a:lnTo>
                  <a:lnTo>
                    <a:pt x="693" y="3"/>
                  </a:lnTo>
                  <a:lnTo>
                    <a:pt x="677" y="7"/>
                  </a:lnTo>
                  <a:lnTo>
                    <a:pt x="662" y="12"/>
                  </a:lnTo>
                  <a:lnTo>
                    <a:pt x="647" y="20"/>
                  </a:lnTo>
                  <a:lnTo>
                    <a:pt x="633" y="28"/>
                  </a:lnTo>
                  <a:lnTo>
                    <a:pt x="620" y="38"/>
                  </a:lnTo>
                  <a:lnTo>
                    <a:pt x="609" y="49"/>
                  </a:lnTo>
                  <a:lnTo>
                    <a:pt x="600" y="57"/>
                  </a:lnTo>
                  <a:lnTo>
                    <a:pt x="592" y="67"/>
                  </a:lnTo>
                  <a:lnTo>
                    <a:pt x="586" y="77"/>
                  </a:lnTo>
                  <a:lnTo>
                    <a:pt x="580" y="86"/>
                  </a:lnTo>
                  <a:lnTo>
                    <a:pt x="574" y="97"/>
                  </a:lnTo>
                  <a:lnTo>
                    <a:pt x="570" y="108"/>
                  </a:lnTo>
                  <a:lnTo>
                    <a:pt x="567" y="118"/>
                  </a:lnTo>
                  <a:lnTo>
                    <a:pt x="564" y="129"/>
                  </a:lnTo>
                  <a:lnTo>
                    <a:pt x="561" y="141"/>
                  </a:lnTo>
                  <a:lnTo>
                    <a:pt x="560" y="153"/>
                  </a:lnTo>
                  <a:lnTo>
                    <a:pt x="559" y="163"/>
                  </a:lnTo>
                  <a:lnTo>
                    <a:pt x="560" y="175"/>
                  </a:lnTo>
                  <a:lnTo>
                    <a:pt x="561" y="187"/>
                  </a:lnTo>
                  <a:lnTo>
                    <a:pt x="563" y="199"/>
                  </a:lnTo>
                  <a:lnTo>
                    <a:pt x="566" y="209"/>
                  </a:lnTo>
                  <a:lnTo>
                    <a:pt x="569" y="221"/>
                  </a:lnTo>
                  <a:lnTo>
                    <a:pt x="446" y="345"/>
                  </a:lnTo>
                  <a:lnTo>
                    <a:pt x="322" y="221"/>
                  </a:lnTo>
                  <a:lnTo>
                    <a:pt x="325" y="209"/>
                  </a:lnTo>
                  <a:lnTo>
                    <a:pt x="328" y="199"/>
                  </a:lnTo>
                  <a:lnTo>
                    <a:pt x="330" y="187"/>
                  </a:lnTo>
                  <a:lnTo>
                    <a:pt x="331" y="175"/>
                  </a:lnTo>
                  <a:lnTo>
                    <a:pt x="331" y="163"/>
                  </a:lnTo>
                  <a:lnTo>
                    <a:pt x="330" y="153"/>
                  </a:lnTo>
                  <a:lnTo>
                    <a:pt x="329" y="141"/>
                  </a:lnTo>
                  <a:lnTo>
                    <a:pt x="327" y="129"/>
                  </a:lnTo>
                  <a:lnTo>
                    <a:pt x="324" y="118"/>
                  </a:lnTo>
                  <a:lnTo>
                    <a:pt x="321" y="108"/>
                  </a:lnTo>
                  <a:lnTo>
                    <a:pt x="316" y="97"/>
                  </a:lnTo>
                  <a:lnTo>
                    <a:pt x="311" y="86"/>
                  </a:lnTo>
                  <a:lnTo>
                    <a:pt x="305" y="77"/>
                  </a:lnTo>
                  <a:lnTo>
                    <a:pt x="298" y="67"/>
                  </a:lnTo>
                  <a:lnTo>
                    <a:pt x="291" y="57"/>
                  </a:lnTo>
                  <a:lnTo>
                    <a:pt x="282" y="49"/>
                  </a:lnTo>
                  <a:lnTo>
                    <a:pt x="274" y="40"/>
                  </a:lnTo>
                  <a:lnTo>
                    <a:pt x="264" y="33"/>
                  </a:lnTo>
                  <a:lnTo>
                    <a:pt x="253" y="25"/>
                  </a:lnTo>
                  <a:lnTo>
                    <a:pt x="243" y="20"/>
                  </a:lnTo>
                  <a:lnTo>
                    <a:pt x="232" y="15"/>
                  </a:lnTo>
                  <a:lnTo>
                    <a:pt x="221" y="10"/>
                  </a:lnTo>
                  <a:lnTo>
                    <a:pt x="209" y="6"/>
                  </a:lnTo>
                  <a:lnTo>
                    <a:pt x="199" y="4"/>
                  </a:lnTo>
                  <a:lnTo>
                    <a:pt x="187" y="2"/>
                  </a:lnTo>
                  <a:lnTo>
                    <a:pt x="175" y="1"/>
                  </a:lnTo>
                  <a:lnTo>
                    <a:pt x="162" y="1"/>
                  </a:lnTo>
                  <a:lnTo>
                    <a:pt x="151" y="2"/>
                  </a:lnTo>
                  <a:lnTo>
                    <a:pt x="139" y="3"/>
                  </a:lnTo>
                  <a:lnTo>
                    <a:pt x="127" y="5"/>
                  </a:lnTo>
                  <a:lnTo>
                    <a:pt x="115" y="9"/>
                  </a:lnTo>
                  <a:lnTo>
                    <a:pt x="103" y="13"/>
                  </a:lnTo>
                  <a:lnTo>
                    <a:pt x="100" y="16"/>
                  </a:lnTo>
                  <a:lnTo>
                    <a:pt x="97" y="18"/>
                  </a:lnTo>
                  <a:lnTo>
                    <a:pt x="96" y="21"/>
                  </a:lnTo>
                  <a:lnTo>
                    <a:pt x="95" y="25"/>
                  </a:lnTo>
                  <a:lnTo>
                    <a:pt x="94" y="28"/>
                  </a:lnTo>
                  <a:lnTo>
                    <a:pt x="95" y="33"/>
                  </a:lnTo>
                  <a:lnTo>
                    <a:pt x="97" y="36"/>
                  </a:lnTo>
                  <a:lnTo>
                    <a:pt x="99" y="38"/>
                  </a:lnTo>
                  <a:lnTo>
                    <a:pt x="179" y="105"/>
                  </a:lnTo>
                  <a:lnTo>
                    <a:pt x="179" y="179"/>
                  </a:lnTo>
                  <a:lnTo>
                    <a:pt x="106" y="179"/>
                  </a:lnTo>
                  <a:lnTo>
                    <a:pt x="38" y="100"/>
                  </a:lnTo>
                  <a:lnTo>
                    <a:pt x="35" y="98"/>
                  </a:lnTo>
                  <a:lnTo>
                    <a:pt x="32" y="96"/>
                  </a:lnTo>
                  <a:lnTo>
                    <a:pt x="28" y="95"/>
                  </a:lnTo>
                  <a:lnTo>
                    <a:pt x="24" y="96"/>
                  </a:lnTo>
                  <a:lnTo>
                    <a:pt x="20" y="96"/>
                  </a:lnTo>
                  <a:lnTo>
                    <a:pt x="17" y="98"/>
                  </a:lnTo>
                  <a:lnTo>
                    <a:pt x="15" y="101"/>
                  </a:lnTo>
                  <a:lnTo>
                    <a:pt x="13" y="104"/>
                  </a:lnTo>
                  <a:lnTo>
                    <a:pt x="8" y="116"/>
                  </a:lnTo>
                  <a:lnTo>
                    <a:pt x="5" y="128"/>
                  </a:lnTo>
                  <a:lnTo>
                    <a:pt x="2" y="140"/>
                  </a:lnTo>
                  <a:lnTo>
                    <a:pt x="1" y="151"/>
                  </a:lnTo>
                  <a:lnTo>
                    <a:pt x="0" y="164"/>
                  </a:lnTo>
                  <a:lnTo>
                    <a:pt x="0" y="176"/>
                  </a:lnTo>
                  <a:lnTo>
                    <a:pt x="1" y="188"/>
                  </a:lnTo>
                  <a:lnTo>
                    <a:pt x="3" y="200"/>
                  </a:lnTo>
                  <a:lnTo>
                    <a:pt x="5" y="211"/>
                  </a:lnTo>
                  <a:lnTo>
                    <a:pt x="9" y="223"/>
                  </a:lnTo>
                  <a:lnTo>
                    <a:pt x="14" y="235"/>
                  </a:lnTo>
                  <a:lnTo>
                    <a:pt x="19" y="246"/>
                  </a:lnTo>
                  <a:lnTo>
                    <a:pt x="24" y="256"/>
                  </a:lnTo>
                  <a:lnTo>
                    <a:pt x="32" y="266"/>
                  </a:lnTo>
                  <a:lnTo>
                    <a:pt x="39" y="276"/>
                  </a:lnTo>
                  <a:lnTo>
                    <a:pt x="48" y="285"/>
                  </a:lnTo>
                  <a:lnTo>
                    <a:pt x="56" y="294"/>
                  </a:lnTo>
                  <a:lnTo>
                    <a:pt x="66" y="300"/>
                  </a:lnTo>
                  <a:lnTo>
                    <a:pt x="76" y="308"/>
                  </a:lnTo>
                  <a:lnTo>
                    <a:pt x="85" y="313"/>
                  </a:lnTo>
                  <a:lnTo>
                    <a:pt x="96" y="318"/>
                  </a:lnTo>
                  <a:lnTo>
                    <a:pt x="107" y="323"/>
                  </a:lnTo>
                  <a:lnTo>
                    <a:pt x="117" y="326"/>
                  </a:lnTo>
                  <a:lnTo>
                    <a:pt x="128" y="329"/>
                  </a:lnTo>
                  <a:lnTo>
                    <a:pt x="140" y="331"/>
                  </a:lnTo>
                  <a:lnTo>
                    <a:pt x="152" y="332"/>
                  </a:lnTo>
                  <a:lnTo>
                    <a:pt x="162" y="333"/>
                  </a:lnTo>
                  <a:lnTo>
                    <a:pt x="174" y="332"/>
                  </a:lnTo>
                  <a:lnTo>
                    <a:pt x="186" y="331"/>
                  </a:lnTo>
                  <a:lnTo>
                    <a:pt x="198" y="329"/>
                  </a:lnTo>
                  <a:lnTo>
                    <a:pt x="209" y="327"/>
                  </a:lnTo>
                  <a:lnTo>
                    <a:pt x="220" y="323"/>
                  </a:lnTo>
                  <a:lnTo>
                    <a:pt x="344" y="447"/>
                  </a:lnTo>
                  <a:lnTo>
                    <a:pt x="220" y="570"/>
                  </a:lnTo>
                  <a:lnTo>
                    <a:pt x="207" y="566"/>
                  </a:lnTo>
                  <a:lnTo>
                    <a:pt x="193" y="562"/>
                  </a:lnTo>
                  <a:lnTo>
                    <a:pt x="179" y="561"/>
                  </a:lnTo>
                  <a:lnTo>
                    <a:pt x="166" y="560"/>
                  </a:lnTo>
                  <a:lnTo>
                    <a:pt x="148" y="561"/>
                  </a:lnTo>
                  <a:lnTo>
                    <a:pt x="132" y="563"/>
                  </a:lnTo>
                  <a:lnTo>
                    <a:pt x="117" y="568"/>
                  </a:lnTo>
                  <a:lnTo>
                    <a:pt x="101" y="573"/>
                  </a:lnTo>
                  <a:lnTo>
                    <a:pt x="87" y="580"/>
                  </a:lnTo>
                  <a:lnTo>
                    <a:pt x="74" y="588"/>
                  </a:lnTo>
                  <a:lnTo>
                    <a:pt x="61" y="598"/>
                  </a:lnTo>
                  <a:lnTo>
                    <a:pt x="48" y="608"/>
                  </a:lnTo>
                  <a:lnTo>
                    <a:pt x="39" y="618"/>
                  </a:lnTo>
                  <a:lnTo>
                    <a:pt x="32" y="628"/>
                  </a:lnTo>
                  <a:lnTo>
                    <a:pt x="24" y="638"/>
                  </a:lnTo>
                  <a:lnTo>
                    <a:pt x="19" y="649"/>
                  </a:lnTo>
                  <a:lnTo>
                    <a:pt x="14" y="660"/>
                  </a:lnTo>
                  <a:lnTo>
                    <a:pt x="9" y="671"/>
                  </a:lnTo>
                  <a:lnTo>
                    <a:pt x="5" y="683"/>
                  </a:lnTo>
                  <a:lnTo>
                    <a:pt x="3" y="695"/>
                  </a:lnTo>
                  <a:lnTo>
                    <a:pt x="1" y="707"/>
                  </a:lnTo>
                  <a:lnTo>
                    <a:pt x="0" y="719"/>
                  </a:lnTo>
                  <a:lnTo>
                    <a:pt x="0" y="730"/>
                  </a:lnTo>
                  <a:lnTo>
                    <a:pt x="1" y="743"/>
                  </a:lnTo>
                  <a:lnTo>
                    <a:pt x="2" y="755"/>
                  </a:lnTo>
                  <a:lnTo>
                    <a:pt x="5" y="767"/>
                  </a:lnTo>
                  <a:lnTo>
                    <a:pt x="8" y="778"/>
                  </a:lnTo>
                  <a:lnTo>
                    <a:pt x="13" y="790"/>
                  </a:lnTo>
                  <a:lnTo>
                    <a:pt x="15" y="793"/>
                  </a:lnTo>
                  <a:lnTo>
                    <a:pt x="17" y="797"/>
                  </a:lnTo>
                  <a:lnTo>
                    <a:pt x="20" y="799"/>
                  </a:lnTo>
                  <a:lnTo>
                    <a:pt x="24" y="800"/>
                  </a:lnTo>
                  <a:lnTo>
                    <a:pt x="28" y="800"/>
                  </a:lnTo>
                  <a:lnTo>
                    <a:pt x="32" y="799"/>
                  </a:lnTo>
                  <a:lnTo>
                    <a:pt x="35" y="798"/>
                  </a:lnTo>
                  <a:lnTo>
                    <a:pt x="38" y="796"/>
                  </a:lnTo>
                  <a:lnTo>
                    <a:pt x="106" y="717"/>
                  </a:lnTo>
                  <a:lnTo>
                    <a:pt x="179" y="717"/>
                  </a:lnTo>
                  <a:lnTo>
                    <a:pt x="179" y="786"/>
                  </a:lnTo>
                  <a:lnTo>
                    <a:pt x="99" y="853"/>
                  </a:lnTo>
                  <a:lnTo>
                    <a:pt x="97" y="857"/>
                  </a:lnTo>
                  <a:lnTo>
                    <a:pt x="95" y="860"/>
                  </a:lnTo>
                  <a:lnTo>
                    <a:pt x="94" y="863"/>
                  </a:lnTo>
                  <a:lnTo>
                    <a:pt x="95" y="867"/>
                  </a:lnTo>
                  <a:lnTo>
                    <a:pt x="96" y="871"/>
                  </a:lnTo>
                  <a:lnTo>
                    <a:pt x="97" y="875"/>
                  </a:lnTo>
                  <a:lnTo>
                    <a:pt x="100" y="877"/>
                  </a:lnTo>
                  <a:lnTo>
                    <a:pt x="103" y="879"/>
                  </a:lnTo>
                  <a:lnTo>
                    <a:pt x="120" y="884"/>
                  </a:lnTo>
                  <a:lnTo>
                    <a:pt x="135" y="889"/>
                  </a:lnTo>
                  <a:lnTo>
                    <a:pt x="152" y="892"/>
                  </a:lnTo>
                  <a:lnTo>
                    <a:pt x="168" y="893"/>
                  </a:lnTo>
                  <a:lnTo>
                    <a:pt x="168" y="893"/>
                  </a:lnTo>
                  <a:lnTo>
                    <a:pt x="184" y="892"/>
                  </a:lnTo>
                  <a:lnTo>
                    <a:pt x="200" y="889"/>
                  </a:lnTo>
                  <a:lnTo>
                    <a:pt x="216" y="885"/>
                  </a:lnTo>
                  <a:lnTo>
                    <a:pt x="231" y="879"/>
                  </a:lnTo>
                  <a:lnTo>
                    <a:pt x="245" y="873"/>
                  </a:lnTo>
                  <a:lnTo>
                    <a:pt x="259" y="864"/>
                  </a:lnTo>
                  <a:lnTo>
                    <a:pt x="271" y="854"/>
                  </a:lnTo>
                  <a:lnTo>
                    <a:pt x="284" y="843"/>
                  </a:lnTo>
                  <a:lnTo>
                    <a:pt x="292" y="834"/>
                  </a:lnTo>
                  <a:lnTo>
                    <a:pt x="299" y="825"/>
                  </a:lnTo>
                  <a:lnTo>
                    <a:pt x="306" y="816"/>
                  </a:lnTo>
                  <a:lnTo>
                    <a:pt x="312" y="806"/>
                  </a:lnTo>
                  <a:lnTo>
                    <a:pt x="317" y="796"/>
                  </a:lnTo>
                  <a:lnTo>
                    <a:pt x="322" y="785"/>
                  </a:lnTo>
                  <a:lnTo>
                    <a:pt x="325" y="774"/>
                  </a:lnTo>
                  <a:lnTo>
                    <a:pt x="328" y="763"/>
                  </a:lnTo>
                  <a:lnTo>
                    <a:pt x="330" y="752"/>
                  </a:lnTo>
                  <a:lnTo>
                    <a:pt x="331" y="741"/>
                  </a:lnTo>
                  <a:lnTo>
                    <a:pt x="331" y="729"/>
                  </a:lnTo>
                  <a:lnTo>
                    <a:pt x="331" y="717"/>
                  </a:lnTo>
                  <a:lnTo>
                    <a:pt x="330" y="706"/>
                  </a:lnTo>
                  <a:lnTo>
                    <a:pt x="328" y="694"/>
                  </a:lnTo>
                  <a:lnTo>
                    <a:pt x="325" y="682"/>
                  </a:lnTo>
                  <a:lnTo>
                    <a:pt x="322" y="671"/>
                  </a:lnTo>
                  <a:lnTo>
                    <a:pt x="446" y="547"/>
                  </a:lnTo>
                  <a:lnTo>
                    <a:pt x="569" y="671"/>
                  </a:lnTo>
                  <a:lnTo>
                    <a:pt x="566" y="682"/>
                  </a:lnTo>
                  <a:lnTo>
                    <a:pt x="563" y="694"/>
                  </a:lnTo>
                  <a:lnTo>
                    <a:pt x="561" y="706"/>
                  </a:lnTo>
                  <a:lnTo>
                    <a:pt x="560" y="716"/>
                  </a:lnTo>
                  <a:lnTo>
                    <a:pt x="559" y="728"/>
                  </a:lnTo>
                  <a:lnTo>
                    <a:pt x="560" y="740"/>
                  </a:lnTo>
                  <a:lnTo>
                    <a:pt x="561" y="752"/>
                  </a:lnTo>
                  <a:lnTo>
                    <a:pt x="564" y="762"/>
                  </a:lnTo>
                  <a:lnTo>
                    <a:pt x="567" y="774"/>
                  </a:lnTo>
                  <a:lnTo>
                    <a:pt x="570" y="785"/>
                  </a:lnTo>
                  <a:lnTo>
                    <a:pt x="574" y="796"/>
                  </a:lnTo>
                  <a:lnTo>
                    <a:pt x="580" y="805"/>
                  </a:lnTo>
                  <a:lnTo>
                    <a:pt x="586" y="816"/>
                  </a:lnTo>
                  <a:lnTo>
                    <a:pt x="592" y="825"/>
                  </a:lnTo>
                  <a:lnTo>
                    <a:pt x="600" y="834"/>
                  </a:lnTo>
                  <a:lnTo>
                    <a:pt x="609" y="843"/>
                  </a:lnTo>
                  <a:lnTo>
                    <a:pt x="620" y="854"/>
                  </a:lnTo>
                  <a:lnTo>
                    <a:pt x="634" y="864"/>
                  </a:lnTo>
                  <a:lnTo>
                    <a:pt x="648" y="873"/>
                  </a:lnTo>
                  <a:lnTo>
                    <a:pt x="662" y="879"/>
                  </a:lnTo>
                  <a:lnTo>
                    <a:pt x="678" y="885"/>
                  </a:lnTo>
                  <a:lnTo>
                    <a:pt x="693" y="889"/>
                  </a:lnTo>
                  <a:lnTo>
                    <a:pt x="709" y="892"/>
                  </a:lnTo>
                  <a:lnTo>
                    <a:pt x="725" y="893"/>
                  </a:lnTo>
                  <a:lnTo>
                    <a:pt x="741" y="892"/>
                  </a:lnTo>
                  <a:lnTo>
                    <a:pt x="758" y="889"/>
                  </a:lnTo>
                  <a:lnTo>
                    <a:pt x="774" y="884"/>
                  </a:lnTo>
                  <a:lnTo>
                    <a:pt x="790" y="879"/>
                  </a:lnTo>
                  <a:lnTo>
                    <a:pt x="794" y="877"/>
                  </a:lnTo>
                  <a:lnTo>
                    <a:pt x="796" y="875"/>
                  </a:lnTo>
                  <a:lnTo>
                    <a:pt x="798" y="871"/>
                  </a:lnTo>
                  <a:lnTo>
                    <a:pt x="799" y="867"/>
                  </a:lnTo>
                  <a:lnTo>
                    <a:pt x="799" y="863"/>
                  </a:lnTo>
                  <a:lnTo>
                    <a:pt x="799" y="860"/>
                  </a:lnTo>
                  <a:lnTo>
                    <a:pt x="797" y="857"/>
                  </a:lnTo>
                  <a:lnTo>
                    <a:pt x="795" y="853"/>
                  </a:lnTo>
                  <a:lnTo>
                    <a:pt x="718" y="786"/>
                  </a:lnTo>
                  <a:lnTo>
                    <a:pt x="718" y="717"/>
                  </a:lnTo>
                  <a:lnTo>
                    <a:pt x="785" y="717"/>
                  </a:lnTo>
                  <a:lnTo>
                    <a:pt x="854" y="796"/>
                  </a:lnTo>
                  <a:lnTo>
                    <a:pt x="856" y="798"/>
                  </a:lnTo>
                  <a:lnTo>
                    <a:pt x="859" y="799"/>
                  </a:lnTo>
                  <a:lnTo>
                    <a:pt x="863" y="800"/>
                  </a:lnTo>
                  <a:lnTo>
                    <a:pt x="866" y="800"/>
                  </a:lnTo>
                  <a:lnTo>
                    <a:pt x="871" y="799"/>
                  </a:lnTo>
                  <a:lnTo>
                    <a:pt x="874" y="797"/>
                  </a:lnTo>
                  <a:lnTo>
                    <a:pt x="876" y="793"/>
                  </a:lnTo>
                  <a:lnTo>
                    <a:pt x="878" y="790"/>
                  </a:lnTo>
                  <a:lnTo>
                    <a:pt x="882" y="778"/>
                  </a:lnTo>
                  <a:lnTo>
                    <a:pt x="886" y="767"/>
                  </a:lnTo>
                  <a:lnTo>
                    <a:pt x="889" y="755"/>
                  </a:lnTo>
                  <a:lnTo>
                    <a:pt x="891" y="743"/>
                  </a:lnTo>
                  <a:lnTo>
                    <a:pt x="891" y="730"/>
                  </a:lnTo>
                  <a:lnTo>
                    <a:pt x="891" y="719"/>
                  </a:lnTo>
                  <a:lnTo>
                    <a:pt x="890" y="707"/>
                  </a:lnTo>
                  <a:lnTo>
                    <a:pt x="889" y="695"/>
                  </a:lnTo>
                  <a:lnTo>
                    <a:pt x="886" y="683"/>
                  </a:lnTo>
                  <a:lnTo>
                    <a:pt x="882" y="671"/>
                  </a:lnTo>
                  <a:lnTo>
                    <a:pt x="877" y="660"/>
                  </a:lnTo>
                  <a:lnTo>
                    <a:pt x="872" y="649"/>
                  </a:lnTo>
                  <a:lnTo>
                    <a:pt x="866" y="638"/>
                  </a:lnTo>
                  <a:lnTo>
                    <a:pt x="859" y="628"/>
                  </a:lnTo>
                  <a:lnTo>
                    <a:pt x="851" y="618"/>
                  </a:lnTo>
                  <a:lnTo>
                    <a:pt x="843" y="6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01D3AC-BDCB-471B-B475-A543E243F21E}"/>
              </a:ext>
            </a:extLst>
          </p:cNvPr>
          <p:cNvSpPr txBox="1"/>
          <p:nvPr/>
        </p:nvSpPr>
        <p:spPr>
          <a:xfrm>
            <a:off x="1614712" y="1573075"/>
            <a:ext cx="3048000" cy="218521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1600" dirty="0" smtClean="0"/>
              <a:t>Agent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1600" dirty="0" smtClean="0"/>
              <a:t>Category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1600" dirty="0" smtClean="0"/>
              <a:t>Country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1600" dirty="0" err="1" smtClean="0"/>
              <a:t>Ip</a:t>
            </a:r>
            <a:endParaRPr lang="en-US" sz="1600" dirty="0" smtClean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1600" dirty="0" err="1" smtClean="0"/>
              <a:t>Referer</a:t>
            </a:r>
            <a:endParaRPr lang="en-US" sz="1600" dirty="0" smtClean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1600" dirty="0" err="1" smtClean="0"/>
              <a:t>Timeat</a:t>
            </a:r>
            <a:endParaRPr lang="en-US" sz="1600" dirty="0" smtClean="0"/>
          </a:p>
          <a:p>
            <a:pPr>
              <a:buClr>
                <a:srgbClr val="FFC000"/>
              </a:buClr>
            </a:pPr>
            <a:endParaRPr lang="en-US" sz="1400" dirty="0" smtClean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37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C351D70-4306-4FE0-A2E5-59DB6E698773}"/>
              </a:ext>
            </a:extLst>
          </p:cNvPr>
          <p:cNvSpPr/>
          <p:nvPr/>
        </p:nvSpPr>
        <p:spPr>
          <a:xfrm>
            <a:off x="1825294" y="2811675"/>
            <a:ext cx="8637354" cy="4011029"/>
          </a:xfrm>
          <a:prstGeom prst="rect">
            <a:avLst/>
          </a:prstGeom>
          <a:pattFill prst="lt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609600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/>
              <a:t>Pre Processing</a:t>
            </a:r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40563DB-A0CD-4BA3-A268-A08566AE26A4}"/>
              </a:ext>
            </a:extLst>
          </p:cNvPr>
          <p:cNvSpPr txBox="1">
            <a:spLocks/>
          </p:cNvSpPr>
          <p:nvPr/>
        </p:nvSpPr>
        <p:spPr>
          <a:xfrm>
            <a:off x="1385168" y="1262000"/>
            <a:ext cx="3614555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Recursive Feature Elimination on Decision Tree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1055" y="1097424"/>
            <a:ext cx="643791" cy="643791"/>
            <a:chOff x="263753" y="1256447"/>
            <a:chExt cx="1669143" cy="1669143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81044292-7538-47D6-8385-FA45FDDF9658}"/>
                </a:ext>
              </a:extLst>
            </p:cNvPr>
            <p:cNvSpPr/>
            <p:nvPr/>
          </p:nvSpPr>
          <p:spPr>
            <a:xfrm>
              <a:off x="263753" y="1256447"/>
              <a:ext cx="1669143" cy="1669143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674F81C-FCDE-48BE-B433-F5AC9661EA67}"/>
                </a:ext>
              </a:extLst>
            </p:cNvPr>
            <p:cNvGrpSpPr/>
            <p:nvPr/>
          </p:nvGrpSpPr>
          <p:grpSpPr>
            <a:xfrm>
              <a:off x="864750" y="1857444"/>
              <a:ext cx="467148" cy="467148"/>
              <a:chOff x="4319588" y="2492375"/>
              <a:chExt cx="287338" cy="28733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6" name="Freeform 372">
                <a:extLst>
                  <a:ext uri="{FF2B5EF4-FFF2-40B4-BE49-F238E27FC236}">
                    <a16:creationId xmlns:a16="http://schemas.microsoft.com/office/drawing/2014/main" id="{5F47716D-D6BB-4FA1-A0CA-CFB0A6B37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73">
                <a:extLst>
                  <a:ext uri="{FF2B5EF4-FFF2-40B4-BE49-F238E27FC236}">
                    <a16:creationId xmlns:a16="http://schemas.microsoft.com/office/drawing/2014/main" id="{3F13838D-42D1-471A-8F29-206F8DAD9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770718" y="1336949"/>
            <a:ext cx="638096" cy="638096"/>
            <a:chOff x="5221565" y="1647822"/>
            <a:chExt cx="1669143" cy="1669143"/>
          </a:xfrm>
        </p:grpSpPr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CB8FA28A-6783-4B35-987A-30CEA7CFA2FF}"/>
                </a:ext>
              </a:extLst>
            </p:cNvPr>
            <p:cNvSpPr/>
            <p:nvPr/>
          </p:nvSpPr>
          <p:spPr>
            <a:xfrm>
              <a:off x="5221565" y="1647822"/>
              <a:ext cx="1669143" cy="1669143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F904E5C-CDE9-4D9F-830B-D13D40CFC2C5}"/>
                </a:ext>
              </a:extLst>
            </p:cNvPr>
            <p:cNvGrpSpPr/>
            <p:nvPr/>
          </p:nvGrpSpPr>
          <p:grpSpPr>
            <a:xfrm>
              <a:off x="5933403" y="2258785"/>
              <a:ext cx="325197" cy="467148"/>
              <a:chOff x="10502900" y="815975"/>
              <a:chExt cx="200025" cy="28733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9" name="Freeform 2127">
                <a:extLst>
                  <a:ext uri="{FF2B5EF4-FFF2-40B4-BE49-F238E27FC236}">
                    <a16:creationId xmlns:a16="http://schemas.microsoft.com/office/drawing/2014/main" id="{6369A066-ACA4-4F8A-9010-0F9552C6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2900" y="815975"/>
                <a:ext cx="200025" cy="201613"/>
              </a:xfrm>
              <a:custGeom>
                <a:avLst/>
                <a:gdLst>
                  <a:gd name="T0" fmla="*/ 284 w 632"/>
                  <a:gd name="T1" fmla="*/ 3 h 632"/>
                  <a:gd name="T2" fmla="*/ 237 w 632"/>
                  <a:gd name="T3" fmla="*/ 10 h 632"/>
                  <a:gd name="T4" fmla="*/ 193 w 632"/>
                  <a:gd name="T5" fmla="*/ 26 h 632"/>
                  <a:gd name="T6" fmla="*/ 152 w 632"/>
                  <a:gd name="T7" fmla="*/ 47 h 632"/>
                  <a:gd name="T8" fmla="*/ 115 w 632"/>
                  <a:gd name="T9" fmla="*/ 72 h 632"/>
                  <a:gd name="T10" fmla="*/ 82 w 632"/>
                  <a:gd name="T11" fmla="*/ 104 h 632"/>
                  <a:gd name="T12" fmla="*/ 54 w 632"/>
                  <a:gd name="T13" fmla="*/ 139 h 632"/>
                  <a:gd name="T14" fmla="*/ 31 w 632"/>
                  <a:gd name="T15" fmla="*/ 180 h 632"/>
                  <a:gd name="T16" fmla="*/ 14 w 632"/>
                  <a:gd name="T17" fmla="*/ 222 h 632"/>
                  <a:gd name="T18" fmla="*/ 4 w 632"/>
                  <a:gd name="T19" fmla="*/ 269 h 632"/>
                  <a:gd name="T20" fmla="*/ 0 w 632"/>
                  <a:gd name="T21" fmla="*/ 316 h 632"/>
                  <a:gd name="T22" fmla="*/ 3 w 632"/>
                  <a:gd name="T23" fmla="*/ 363 h 632"/>
                  <a:gd name="T24" fmla="*/ 14 w 632"/>
                  <a:gd name="T25" fmla="*/ 407 h 632"/>
                  <a:gd name="T26" fmla="*/ 30 w 632"/>
                  <a:gd name="T27" fmla="*/ 450 h 632"/>
                  <a:gd name="T28" fmla="*/ 50 w 632"/>
                  <a:gd name="T29" fmla="*/ 489 h 632"/>
                  <a:gd name="T30" fmla="*/ 77 w 632"/>
                  <a:gd name="T31" fmla="*/ 523 h 632"/>
                  <a:gd name="T32" fmla="*/ 109 w 632"/>
                  <a:gd name="T33" fmla="*/ 555 h 632"/>
                  <a:gd name="T34" fmla="*/ 144 w 632"/>
                  <a:gd name="T35" fmla="*/ 581 h 632"/>
                  <a:gd name="T36" fmla="*/ 183 w 632"/>
                  <a:gd name="T37" fmla="*/ 602 h 632"/>
                  <a:gd name="T38" fmla="*/ 225 w 632"/>
                  <a:gd name="T39" fmla="*/ 618 h 632"/>
                  <a:gd name="T40" fmla="*/ 270 w 632"/>
                  <a:gd name="T41" fmla="*/ 628 h 632"/>
                  <a:gd name="T42" fmla="*/ 301 w 632"/>
                  <a:gd name="T43" fmla="*/ 473 h 632"/>
                  <a:gd name="T44" fmla="*/ 256 w 632"/>
                  <a:gd name="T45" fmla="*/ 512 h 632"/>
                  <a:gd name="T46" fmla="*/ 185 w 632"/>
                  <a:gd name="T47" fmla="*/ 447 h 632"/>
                  <a:gd name="T48" fmla="*/ 181 w 632"/>
                  <a:gd name="T49" fmla="*/ 431 h 632"/>
                  <a:gd name="T50" fmla="*/ 196 w 632"/>
                  <a:gd name="T51" fmla="*/ 421 h 632"/>
                  <a:gd name="T52" fmla="*/ 256 w 632"/>
                  <a:gd name="T53" fmla="*/ 475 h 632"/>
                  <a:gd name="T54" fmla="*/ 309 w 632"/>
                  <a:gd name="T55" fmla="*/ 423 h 632"/>
                  <a:gd name="T56" fmla="*/ 319 w 632"/>
                  <a:gd name="T57" fmla="*/ 421 h 632"/>
                  <a:gd name="T58" fmla="*/ 326 w 632"/>
                  <a:gd name="T59" fmla="*/ 426 h 632"/>
                  <a:gd name="T60" fmla="*/ 430 w 632"/>
                  <a:gd name="T61" fmla="*/ 423 h 632"/>
                  <a:gd name="T62" fmla="*/ 446 w 632"/>
                  <a:gd name="T63" fmla="*/ 426 h 632"/>
                  <a:gd name="T64" fmla="*/ 450 w 632"/>
                  <a:gd name="T65" fmla="*/ 442 h 632"/>
                  <a:gd name="T66" fmla="*/ 381 w 632"/>
                  <a:gd name="T67" fmla="*/ 511 h 632"/>
                  <a:gd name="T68" fmla="*/ 365 w 632"/>
                  <a:gd name="T69" fmla="*/ 507 h 632"/>
                  <a:gd name="T70" fmla="*/ 346 w 632"/>
                  <a:gd name="T71" fmla="*/ 630 h 632"/>
                  <a:gd name="T72" fmla="*/ 391 w 632"/>
                  <a:gd name="T73" fmla="*/ 623 h 632"/>
                  <a:gd name="T74" fmla="*/ 434 w 632"/>
                  <a:gd name="T75" fmla="*/ 608 h 632"/>
                  <a:gd name="T76" fmla="*/ 474 w 632"/>
                  <a:gd name="T77" fmla="*/ 589 h 632"/>
                  <a:gd name="T78" fmla="*/ 511 w 632"/>
                  <a:gd name="T79" fmla="*/ 564 h 632"/>
                  <a:gd name="T80" fmla="*/ 544 w 632"/>
                  <a:gd name="T81" fmla="*/ 534 h 632"/>
                  <a:gd name="T82" fmla="*/ 572 w 632"/>
                  <a:gd name="T83" fmla="*/ 501 h 632"/>
                  <a:gd name="T84" fmla="*/ 595 w 632"/>
                  <a:gd name="T85" fmla="*/ 463 h 632"/>
                  <a:gd name="T86" fmla="*/ 613 w 632"/>
                  <a:gd name="T87" fmla="*/ 421 h 632"/>
                  <a:gd name="T88" fmla="*/ 626 w 632"/>
                  <a:gd name="T89" fmla="*/ 378 h 632"/>
                  <a:gd name="T90" fmla="*/ 631 w 632"/>
                  <a:gd name="T91" fmla="*/ 332 h 632"/>
                  <a:gd name="T92" fmla="*/ 629 w 632"/>
                  <a:gd name="T93" fmla="*/ 283 h 632"/>
                  <a:gd name="T94" fmla="*/ 622 w 632"/>
                  <a:gd name="T95" fmla="*/ 237 h 632"/>
                  <a:gd name="T96" fmla="*/ 606 w 632"/>
                  <a:gd name="T97" fmla="*/ 193 h 632"/>
                  <a:gd name="T98" fmla="*/ 585 w 632"/>
                  <a:gd name="T99" fmla="*/ 153 h 632"/>
                  <a:gd name="T100" fmla="*/ 560 w 632"/>
                  <a:gd name="T101" fmla="*/ 115 h 632"/>
                  <a:gd name="T102" fmla="*/ 528 w 632"/>
                  <a:gd name="T103" fmla="*/ 82 h 632"/>
                  <a:gd name="T104" fmla="*/ 492 w 632"/>
                  <a:gd name="T105" fmla="*/ 54 h 632"/>
                  <a:gd name="T106" fmla="*/ 452 w 632"/>
                  <a:gd name="T107" fmla="*/ 32 h 632"/>
                  <a:gd name="T108" fmla="*/ 409 w 632"/>
                  <a:gd name="T109" fmla="*/ 15 h 632"/>
                  <a:gd name="T110" fmla="*/ 364 w 632"/>
                  <a:gd name="T111" fmla="*/ 4 h 632"/>
                  <a:gd name="T112" fmla="*/ 315 w 632"/>
                  <a:gd name="T113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2" h="632">
                    <a:moveTo>
                      <a:pt x="315" y="0"/>
                    </a:moveTo>
                    <a:lnTo>
                      <a:pt x="299" y="1"/>
                    </a:lnTo>
                    <a:lnTo>
                      <a:pt x="284" y="3"/>
                    </a:lnTo>
                    <a:lnTo>
                      <a:pt x="268" y="4"/>
                    </a:lnTo>
                    <a:lnTo>
                      <a:pt x="252" y="6"/>
                    </a:lnTo>
                    <a:lnTo>
                      <a:pt x="237" y="10"/>
                    </a:lnTo>
                    <a:lnTo>
                      <a:pt x="221" y="15"/>
                    </a:lnTo>
                    <a:lnTo>
                      <a:pt x="207" y="20"/>
                    </a:lnTo>
                    <a:lnTo>
                      <a:pt x="193" y="26"/>
                    </a:lnTo>
                    <a:lnTo>
                      <a:pt x="179" y="32"/>
                    </a:lnTo>
                    <a:lnTo>
                      <a:pt x="165" y="38"/>
                    </a:lnTo>
                    <a:lnTo>
                      <a:pt x="152" y="47"/>
                    </a:lnTo>
                    <a:lnTo>
                      <a:pt x="139" y="54"/>
                    </a:lnTo>
                    <a:lnTo>
                      <a:pt x="127" y="64"/>
                    </a:lnTo>
                    <a:lnTo>
                      <a:pt x="115" y="72"/>
                    </a:lnTo>
                    <a:lnTo>
                      <a:pt x="103" y="82"/>
                    </a:lnTo>
                    <a:lnTo>
                      <a:pt x="92" y="93"/>
                    </a:lnTo>
                    <a:lnTo>
                      <a:pt x="82" y="104"/>
                    </a:lnTo>
                    <a:lnTo>
                      <a:pt x="72" y="115"/>
                    </a:lnTo>
                    <a:lnTo>
                      <a:pt x="63" y="127"/>
                    </a:lnTo>
                    <a:lnTo>
                      <a:pt x="54" y="139"/>
                    </a:lnTo>
                    <a:lnTo>
                      <a:pt x="45" y="153"/>
                    </a:lnTo>
                    <a:lnTo>
                      <a:pt x="38" y="166"/>
                    </a:lnTo>
                    <a:lnTo>
                      <a:pt x="31" y="180"/>
                    </a:lnTo>
                    <a:lnTo>
                      <a:pt x="25" y="193"/>
                    </a:lnTo>
                    <a:lnTo>
                      <a:pt x="19" y="208"/>
                    </a:lnTo>
                    <a:lnTo>
                      <a:pt x="14" y="222"/>
                    </a:lnTo>
                    <a:lnTo>
                      <a:pt x="10" y="237"/>
                    </a:lnTo>
                    <a:lnTo>
                      <a:pt x="6" y="253"/>
                    </a:lnTo>
                    <a:lnTo>
                      <a:pt x="4" y="269"/>
                    </a:lnTo>
                    <a:lnTo>
                      <a:pt x="1" y="283"/>
                    </a:lnTo>
                    <a:lnTo>
                      <a:pt x="0" y="301"/>
                    </a:lnTo>
                    <a:lnTo>
                      <a:pt x="0" y="316"/>
                    </a:lnTo>
                    <a:lnTo>
                      <a:pt x="0" y="332"/>
                    </a:lnTo>
                    <a:lnTo>
                      <a:pt x="1" y="347"/>
                    </a:lnTo>
                    <a:lnTo>
                      <a:pt x="3" y="363"/>
                    </a:lnTo>
                    <a:lnTo>
                      <a:pt x="6" y="378"/>
                    </a:lnTo>
                    <a:lnTo>
                      <a:pt x="9" y="393"/>
                    </a:lnTo>
                    <a:lnTo>
                      <a:pt x="14" y="407"/>
                    </a:lnTo>
                    <a:lnTo>
                      <a:pt x="17" y="421"/>
                    </a:lnTo>
                    <a:lnTo>
                      <a:pt x="23" y="436"/>
                    </a:lnTo>
                    <a:lnTo>
                      <a:pt x="30" y="450"/>
                    </a:lnTo>
                    <a:lnTo>
                      <a:pt x="36" y="463"/>
                    </a:lnTo>
                    <a:lnTo>
                      <a:pt x="43" y="475"/>
                    </a:lnTo>
                    <a:lnTo>
                      <a:pt x="50" y="489"/>
                    </a:lnTo>
                    <a:lnTo>
                      <a:pt x="59" y="501"/>
                    </a:lnTo>
                    <a:lnTo>
                      <a:pt x="69" y="512"/>
                    </a:lnTo>
                    <a:lnTo>
                      <a:pt x="77" y="523"/>
                    </a:lnTo>
                    <a:lnTo>
                      <a:pt x="87" y="534"/>
                    </a:lnTo>
                    <a:lnTo>
                      <a:pt x="98" y="545"/>
                    </a:lnTo>
                    <a:lnTo>
                      <a:pt x="109" y="555"/>
                    </a:lnTo>
                    <a:lnTo>
                      <a:pt x="120" y="564"/>
                    </a:lnTo>
                    <a:lnTo>
                      <a:pt x="132" y="573"/>
                    </a:lnTo>
                    <a:lnTo>
                      <a:pt x="144" y="581"/>
                    </a:lnTo>
                    <a:lnTo>
                      <a:pt x="157" y="589"/>
                    </a:lnTo>
                    <a:lnTo>
                      <a:pt x="170" y="596"/>
                    </a:lnTo>
                    <a:lnTo>
                      <a:pt x="183" y="602"/>
                    </a:lnTo>
                    <a:lnTo>
                      <a:pt x="197" y="608"/>
                    </a:lnTo>
                    <a:lnTo>
                      <a:pt x="210" y="613"/>
                    </a:lnTo>
                    <a:lnTo>
                      <a:pt x="225" y="618"/>
                    </a:lnTo>
                    <a:lnTo>
                      <a:pt x="240" y="623"/>
                    </a:lnTo>
                    <a:lnTo>
                      <a:pt x="254" y="625"/>
                    </a:lnTo>
                    <a:lnTo>
                      <a:pt x="270" y="628"/>
                    </a:lnTo>
                    <a:lnTo>
                      <a:pt x="285" y="630"/>
                    </a:lnTo>
                    <a:lnTo>
                      <a:pt x="301" y="632"/>
                    </a:lnTo>
                    <a:lnTo>
                      <a:pt x="301" y="473"/>
                    </a:lnTo>
                    <a:lnTo>
                      <a:pt x="267" y="507"/>
                    </a:lnTo>
                    <a:lnTo>
                      <a:pt x="262" y="511"/>
                    </a:lnTo>
                    <a:lnTo>
                      <a:pt x="256" y="512"/>
                    </a:lnTo>
                    <a:lnTo>
                      <a:pt x="249" y="511"/>
                    </a:lnTo>
                    <a:lnTo>
                      <a:pt x="245" y="507"/>
                    </a:lnTo>
                    <a:lnTo>
                      <a:pt x="185" y="447"/>
                    </a:lnTo>
                    <a:lnTo>
                      <a:pt x="181" y="442"/>
                    </a:lnTo>
                    <a:lnTo>
                      <a:pt x="180" y="436"/>
                    </a:lnTo>
                    <a:lnTo>
                      <a:pt x="181" y="431"/>
                    </a:lnTo>
                    <a:lnTo>
                      <a:pt x="185" y="426"/>
                    </a:lnTo>
                    <a:lnTo>
                      <a:pt x="190" y="423"/>
                    </a:lnTo>
                    <a:lnTo>
                      <a:pt x="196" y="421"/>
                    </a:lnTo>
                    <a:lnTo>
                      <a:pt x="201" y="423"/>
                    </a:lnTo>
                    <a:lnTo>
                      <a:pt x="205" y="426"/>
                    </a:lnTo>
                    <a:lnTo>
                      <a:pt x="256" y="475"/>
                    </a:lnTo>
                    <a:lnTo>
                      <a:pt x="304" y="426"/>
                    </a:lnTo>
                    <a:lnTo>
                      <a:pt x="307" y="424"/>
                    </a:lnTo>
                    <a:lnTo>
                      <a:pt x="309" y="423"/>
                    </a:lnTo>
                    <a:lnTo>
                      <a:pt x="313" y="421"/>
                    </a:lnTo>
                    <a:lnTo>
                      <a:pt x="315" y="421"/>
                    </a:lnTo>
                    <a:lnTo>
                      <a:pt x="319" y="421"/>
                    </a:lnTo>
                    <a:lnTo>
                      <a:pt x="321" y="423"/>
                    </a:lnTo>
                    <a:lnTo>
                      <a:pt x="324" y="424"/>
                    </a:lnTo>
                    <a:lnTo>
                      <a:pt x="326" y="426"/>
                    </a:lnTo>
                    <a:lnTo>
                      <a:pt x="375" y="475"/>
                    </a:lnTo>
                    <a:lnTo>
                      <a:pt x="425" y="426"/>
                    </a:lnTo>
                    <a:lnTo>
                      <a:pt x="430" y="423"/>
                    </a:lnTo>
                    <a:lnTo>
                      <a:pt x="436" y="421"/>
                    </a:lnTo>
                    <a:lnTo>
                      <a:pt x="441" y="423"/>
                    </a:lnTo>
                    <a:lnTo>
                      <a:pt x="446" y="426"/>
                    </a:lnTo>
                    <a:lnTo>
                      <a:pt x="450" y="431"/>
                    </a:lnTo>
                    <a:lnTo>
                      <a:pt x="451" y="436"/>
                    </a:lnTo>
                    <a:lnTo>
                      <a:pt x="450" y="442"/>
                    </a:lnTo>
                    <a:lnTo>
                      <a:pt x="446" y="447"/>
                    </a:lnTo>
                    <a:lnTo>
                      <a:pt x="386" y="507"/>
                    </a:lnTo>
                    <a:lnTo>
                      <a:pt x="381" y="511"/>
                    </a:lnTo>
                    <a:lnTo>
                      <a:pt x="375" y="512"/>
                    </a:lnTo>
                    <a:lnTo>
                      <a:pt x="370" y="511"/>
                    </a:lnTo>
                    <a:lnTo>
                      <a:pt x="365" y="507"/>
                    </a:lnTo>
                    <a:lnTo>
                      <a:pt x="330" y="473"/>
                    </a:lnTo>
                    <a:lnTo>
                      <a:pt x="330" y="632"/>
                    </a:lnTo>
                    <a:lnTo>
                      <a:pt x="346" y="630"/>
                    </a:lnTo>
                    <a:lnTo>
                      <a:pt x="362" y="628"/>
                    </a:lnTo>
                    <a:lnTo>
                      <a:pt x="376" y="625"/>
                    </a:lnTo>
                    <a:lnTo>
                      <a:pt x="391" y="623"/>
                    </a:lnTo>
                    <a:lnTo>
                      <a:pt x="406" y="618"/>
                    </a:lnTo>
                    <a:lnTo>
                      <a:pt x="420" y="613"/>
                    </a:lnTo>
                    <a:lnTo>
                      <a:pt x="434" y="608"/>
                    </a:lnTo>
                    <a:lnTo>
                      <a:pt x="449" y="602"/>
                    </a:lnTo>
                    <a:lnTo>
                      <a:pt x="462" y="596"/>
                    </a:lnTo>
                    <a:lnTo>
                      <a:pt x="474" y="589"/>
                    </a:lnTo>
                    <a:lnTo>
                      <a:pt x="488" y="581"/>
                    </a:lnTo>
                    <a:lnTo>
                      <a:pt x="500" y="573"/>
                    </a:lnTo>
                    <a:lnTo>
                      <a:pt x="511" y="564"/>
                    </a:lnTo>
                    <a:lnTo>
                      <a:pt x="522" y="555"/>
                    </a:lnTo>
                    <a:lnTo>
                      <a:pt x="533" y="545"/>
                    </a:lnTo>
                    <a:lnTo>
                      <a:pt x="544" y="534"/>
                    </a:lnTo>
                    <a:lnTo>
                      <a:pt x="554" y="523"/>
                    </a:lnTo>
                    <a:lnTo>
                      <a:pt x="563" y="512"/>
                    </a:lnTo>
                    <a:lnTo>
                      <a:pt x="572" y="501"/>
                    </a:lnTo>
                    <a:lnTo>
                      <a:pt x="580" y="489"/>
                    </a:lnTo>
                    <a:lnTo>
                      <a:pt x="588" y="475"/>
                    </a:lnTo>
                    <a:lnTo>
                      <a:pt x="595" y="463"/>
                    </a:lnTo>
                    <a:lnTo>
                      <a:pt x="602" y="450"/>
                    </a:lnTo>
                    <a:lnTo>
                      <a:pt x="609" y="436"/>
                    </a:lnTo>
                    <a:lnTo>
                      <a:pt x="613" y="421"/>
                    </a:lnTo>
                    <a:lnTo>
                      <a:pt x="618" y="408"/>
                    </a:lnTo>
                    <a:lnTo>
                      <a:pt x="622" y="393"/>
                    </a:lnTo>
                    <a:lnTo>
                      <a:pt x="626" y="378"/>
                    </a:lnTo>
                    <a:lnTo>
                      <a:pt x="628" y="363"/>
                    </a:lnTo>
                    <a:lnTo>
                      <a:pt x="631" y="347"/>
                    </a:lnTo>
                    <a:lnTo>
                      <a:pt x="631" y="332"/>
                    </a:lnTo>
                    <a:lnTo>
                      <a:pt x="632" y="316"/>
                    </a:lnTo>
                    <a:lnTo>
                      <a:pt x="631" y="301"/>
                    </a:lnTo>
                    <a:lnTo>
                      <a:pt x="629" y="283"/>
                    </a:lnTo>
                    <a:lnTo>
                      <a:pt x="628" y="269"/>
                    </a:lnTo>
                    <a:lnTo>
                      <a:pt x="626" y="253"/>
                    </a:lnTo>
                    <a:lnTo>
                      <a:pt x="622" y="237"/>
                    </a:lnTo>
                    <a:lnTo>
                      <a:pt x="617" y="222"/>
                    </a:lnTo>
                    <a:lnTo>
                      <a:pt x="612" y="208"/>
                    </a:lnTo>
                    <a:lnTo>
                      <a:pt x="606" y="193"/>
                    </a:lnTo>
                    <a:lnTo>
                      <a:pt x="600" y="180"/>
                    </a:lnTo>
                    <a:lnTo>
                      <a:pt x="594" y="166"/>
                    </a:lnTo>
                    <a:lnTo>
                      <a:pt x="585" y="153"/>
                    </a:lnTo>
                    <a:lnTo>
                      <a:pt x="578" y="139"/>
                    </a:lnTo>
                    <a:lnTo>
                      <a:pt x="568" y="127"/>
                    </a:lnTo>
                    <a:lnTo>
                      <a:pt x="560" y="115"/>
                    </a:lnTo>
                    <a:lnTo>
                      <a:pt x="550" y="104"/>
                    </a:lnTo>
                    <a:lnTo>
                      <a:pt x="539" y="93"/>
                    </a:lnTo>
                    <a:lnTo>
                      <a:pt x="528" y="82"/>
                    </a:lnTo>
                    <a:lnTo>
                      <a:pt x="517" y="72"/>
                    </a:lnTo>
                    <a:lnTo>
                      <a:pt x="505" y="64"/>
                    </a:lnTo>
                    <a:lnTo>
                      <a:pt x="492" y="54"/>
                    </a:lnTo>
                    <a:lnTo>
                      <a:pt x="479" y="47"/>
                    </a:lnTo>
                    <a:lnTo>
                      <a:pt x="466" y="38"/>
                    </a:lnTo>
                    <a:lnTo>
                      <a:pt x="452" y="32"/>
                    </a:lnTo>
                    <a:lnTo>
                      <a:pt x="439" y="26"/>
                    </a:lnTo>
                    <a:lnTo>
                      <a:pt x="424" y="20"/>
                    </a:lnTo>
                    <a:lnTo>
                      <a:pt x="409" y="15"/>
                    </a:lnTo>
                    <a:lnTo>
                      <a:pt x="395" y="10"/>
                    </a:lnTo>
                    <a:lnTo>
                      <a:pt x="379" y="6"/>
                    </a:lnTo>
                    <a:lnTo>
                      <a:pt x="364" y="4"/>
                    </a:lnTo>
                    <a:lnTo>
                      <a:pt x="348" y="3"/>
                    </a:lnTo>
                    <a:lnTo>
                      <a:pt x="331" y="1"/>
                    </a:lnTo>
                    <a:lnTo>
                      <a:pt x="3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128">
                <a:extLst>
                  <a:ext uri="{FF2B5EF4-FFF2-40B4-BE49-F238E27FC236}">
                    <a16:creationId xmlns:a16="http://schemas.microsoft.com/office/drawing/2014/main" id="{9547B474-2C12-4656-8B21-9A9BC698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9575" y="1036638"/>
                <a:ext cx="66675" cy="9525"/>
              </a:xfrm>
              <a:custGeom>
                <a:avLst/>
                <a:gdLst>
                  <a:gd name="T0" fmla="*/ 196 w 210"/>
                  <a:gd name="T1" fmla="*/ 0 h 29"/>
                  <a:gd name="T2" fmla="*/ 15 w 210"/>
                  <a:gd name="T3" fmla="*/ 0 h 29"/>
                  <a:gd name="T4" fmla="*/ 9 w 210"/>
                  <a:gd name="T5" fmla="*/ 1 h 29"/>
                  <a:gd name="T6" fmla="*/ 5 w 210"/>
                  <a:gd name="T7" fmla="*/ 3 h 29"/>
                  <a:gd name="T8" fmla="*/ 2 w 210"/>
                  <a:gd name="T9" fmla="*/ 8 h 29"/>
                  <a:gd name="T10" fmla="*/ 0 w 210"/>
                  <a:gd name="T11" fmla="*/ 14 h 29"/>
                  <a:gd name="T12" fmla="*/ 2 w 210"/>
                  <a:gd name="T13" fmla="*/ 20 h 29"/>
                  <a:gd name="T14" fmla="*/ 5 w 210"/>
                  <a:gd name="T15" fmla="*/ 25 h 29"/>
                  <a:gd name="T16" fmla="*/ 9 w 210"/>
                  <a:gd name="T17" fmla="*/ 28 h 29"/>
                  <a:gd name="T18" fmla="*/ 15 w 210"/>
                  <a:gd name="T19" fmla="*/ 29 h 29"/>
                  <a:gd name="T20" fmla="*/ 196 w 210"/>
                  <a:gd name="T21" fmla="*/ 29 h 29"/>
                  <a:gd name="T22" fmla="*/ 202 w 210"/>
                  <a:gd name="T23" fmla="*/ 28 h 29"/>
                  <a:gd name="T24" fmla="*/ 207 w 210"/>
                  <a:gd name="T25" fmla="*/ 25 h 29"/>
                  <a:gd name="T26" fmla="*/ 209 w 210"/>
                  <a:gd name="T27" fmla="*/ 20 h 29"/>
                  <a:gd name="T28" fmla="*/ 210 w 210"/>
                  <a:gd name="T29" fmla="*/ 14 h 29"/>
                  <a:gd name="T30" fmla="*/ 209 w 210"/>
                  <a:gd name="T31" fmla="*/ 8 h 29"/>
                  <a:gd name="T32" fmla="*/ 207 w 210"/>
                  <a:gd name="T33" fmla="*/ 3 h 29"/>
                  <a:gd name="T34" fmla="*/ 202 w 210"/>
                  <a:gd name="T35" fmla="*/ 1 h 29"/>
                  <a:gd name="T36" fmla="*/ 196 w 210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0" h="29">
                    <a:moveTo>
                      <a:pt x="196" y="0"/>
                    </a:moveTo>
                    <a:lnTo>
                      <a:pt x="15" y="0"/>
                    </a:lnTo>
                    <a:lnTo>
                      <a:pt x="9" y="1"/>
                    </a:lnTo>
                    <a:lnTo>
                      <a:pt x="5" y="3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5" y="25"/>
                    </a:lnTo>
                    <a:lnTo>
                      <a:pt x="9" y="28"/>
                    </a:lnTo>
                    <a:lnTo>
                      <a:pt x="15" y="29"/>
                    </a:lnTo>
                    <a:lnTo>
                      <a:pt x="196" y="29"/>
                    </a:lnTo>
                    <a:lnTo>
                      <a:pt x="202" y="28"/>
                    </a:lnTo>
                    <a:lnTo>
                      <a:pt x="207" y="25"/>
                    </a:lnTo>
                    <a:lnTo>
                      <a:pt x="209" y="20"/>
                    </a:lnTo>
                    <a:lnTo>
                      <a:pt x="210" y="14"/>
                    </a:lnTo>
                    <a:lnTo>
                      <a:pt x="209" y="8"/>
                    </a:lnTo>
                    <a:lnTo>
                      <a:pt x="207" y="3"/>
                    </a:lnTo>
                    <a:lnTo>
                      <a:pt x="202" y="1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129">
                <a:extLst>
                  <a:ext uri="{FF2B5EF4-FFF2-40B4-BE49-F238E27FC236}">
                    <a16:creationId xmlns:a16="http://schemas.microsoft.com/office/drawing/2014/main" id="{776D6E5D-F46B-46C3-9A50-5FB57F227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9575" y="1055688"/>
                <a:ext cx="66675" cy="9525"/>
              </a:xfrm>
              <a:custGeom>
                <a:avLst/>
                <a:gdLst>
                  <a:gd name="T0" fmla="*/ 196 w 210"/>
                  <a:gd name="T1" fmla="*/ 0 h 31"/>
                  <a:gd name="T2" fmla="*/ 15 w 210"/>
                  <a:gd name="T3" fmla="*/ 0 h 31"/>
                  <a:gd name="T4" fmla="*/ 9 w 210"/>
                  <a:gd name="T5" fmla="*/ 2 h 31"/>
                  <a:gd name="T6" fmla="*/ 5 w 210"/>
                  <a:gd name="T7" fmla="*/ 5 h 31"/>
                  <a:gd name="T8" fmla="*/ 2 w 210"/>
                  <a:gd name="T9" fmla="*/ 10 h 31"/>
                  <a:gd name="T10" fmla="*/ 0 w 210"/>
                  <a:gd name="T11" fmla="*/ 15 h 31"/>
                  <a:gd name="T12" fmla="*/ 2 w 210"/>
                  <a:gd name="T13" fmla="*/ 21 h 31"/>
                  <a:gd name="T14" fmla="*/ 5 w 210"/>
                  <a:gd name="T15" fmla="*/ 26 h 31"/>
                  <a:gd name="T16" fmla="*/ 9 w 210"/>
                  <a:gd name="T17" fmla="*/ 30 h 31"/>
                  <a:gd name="T18" fmla="*/ 15 w 210"/>
                  <a:gd name="T19" fmla="*/ 31 h 31"/>
                  <a:gd name="T20" fmla="*/ 196 w 210"/>
                  <a:gd name="T21" fmla="*/ 31 h 31"/>
                  <a:gd name="T22" fmla="*/ 202 w 210"/>
                  <a:gd name="T23" fmla="*/ 30 h 31"/>
                  <a:gd name="T24" fmla="*/ 207 w 210"/>
                  <a:gd name="T25" fmla="*/ 26 h 31"/>
                  <a:gd name="T26" fmla="*/ 209 w 210"/>
                  <a:gd name="T27" fmla="*/ 21 h 31"/>
                  <a:gd name="T28" fmla="*/ 210 w 210"/>
                  <a:gd name="T29" fmla="*/ 15 h 31"/>
                  <a:gd name="T30" fmla="*/ 209 w 210"/>
                  <a:gd name="T31" fmla="*/ 10 h 31"/>
                  <a:gd name="T32" fmla="*/ 207 w 210"/>
                  <a:gd name="T33" fmla="*/ 5 h 31"/>
                  <a:gd name="T34" fmla="*/ 202 w 210"/>
                  <a:gd name="T35" fmla="*/ 2 h 31"/>
                  <a:gd name="T36" fmla="*/ 196 w 210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0" h="31">
                    <a:moveTo>
                      <a:pt x="196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5" y="5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1"/>
                    </a:lnTo>
                    <a:lnTo>
                      <a:pt x="196" y="31"/>
                    </a:lnTo>
                    <a:lnTo>
                      <a:pt x="202" y="30"/>
                    </a:lnTo>
                    <a:lnTo>
                      <a:pt x="207" y="26"/>
                    </a:lnTo>
                    <a:lnTo>
                      <a:pt x="209" y="21"/>
                    </a:lnTo>
                    <a:lnTo>
                      <a:pt x="210" y="15"/>
                    </a:lnTo>
                    <a:lnTo>
                      <a:pt x="209" y="10"/>
                    </a:lnTo>
                    <a:lnTo>
                      <a:pt x="207" y="5"/>
                    </a:lnTo>
                    <a:lnTo>
                      <a:pt x="202" y="2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130">
                <a:extLst>
                  <a:ext uri="{FF2B5EF4-FFF2-40B4-BE49-F238E27FC236}">
                    <a16:creationId xmlns:a16="http://schemas.microsoft.com/office/drawing/2014/main" id="{89CDB053-2633-497E-86EB-62BFEEBB7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9575" y="1074738"/>
                <a:ext cx="66675" cy="28575"/>
              </a:xfrm>
              <a:custGeom>
                <a:avLst/>
                <a:gdLst>
                  <a:gd name="T0" fmla="*/ 196 w 210"/>
                  <a:gd name="T1" fmla="*/ 0 h 91"/>
                  <a:gd name="T2" fmla="*/ 15 w 210"/>
                  <a:gd name="T3" fmla="*/ 0 h 91"/>
                  <a:gd name="T4" fmla="*/ 9 w 210"/>
                  <a:gd name="T5" fmla="*/ 1 h 91"/>
                  <a:gd name="T6" fmla="*/ 5 w 210"/>
                  <a:gd name="T7" fmla="*/ 5 h 91"/>
                  <a:gd name="T8" fmla="*/ 2 w 210"/>
                  <a:gd name="T9" fmla="*/ 10 h 91"/>
                  <a:gd name="T10" fmla="*/ 0 w 210"/>
                  <a:gd name="T11" fmla="*/ 16 h 91"/>
                  <a:gd name="T12" fmla="*/ 2 w 210"/>
                  <a:gd name="T13" fmla="*/ 21 h 91"/>
                  <a:gd name="T14" fmla="*/ 5 w 210"/>
                  <a:gd name="T15" fmla="*/ 26 h 91"/>
                  <a:gd name="T16" fmla="*/ 9 w 210"/>
                  <a:gd name="T17" fmla="*/ 30 h 91"/>
                  <a:gd name="T18" fmla="*/ 15 w 210"/>
                  <a:gd name="T19" fmla="*/ 31 h 91"/>
                  <a:gd name="T20" fmla="*/ 91 w 210"/>
                  <a:gd name="T21" fmla="*/ 31 h 91"/>
                  <a:gd name="T22" fmla="*/ 91 w 210"/>
                  <a:gd name="T23" fmla="*/ 76 h 91"/>
                  <a:gd name="T24" fmla="*/ 92 w 210"/>
                  <a:gd name="T25" fmla="*/ 82 h 91"/>
                  <a:gd name="T26" fmla="*/ 94 w 210"/>
                  <a:gd name="T27" fmla="*/ 87 h 91"/>
                  <a:gd name="T28" fmla="*/ 99 w 210"/>
                  <a:gd name="T29" fmla="*/ 89 h 91"/>
                  <a:gd name="T30" fmla="*/ 105 w 210"/>
                  <a:gd name="T31" fmla="*/ 91 h 91"/>
                  <a:gd name="T32" fmla="*/ 111 w 210"/>
                  <a:gd name="T33" fmla="*/ 89 h 91"/>
                  <a:gd name="T34" fmla="*/ 116 w 210"/>
                  <a:gd name="T35" fmla="*/ 87 h 91"/>
                  <a:gd name="T36" fmla="*/ 120 w 210"/>
                  <a:gd name="T37" fmla="*/ 82 h 91"/>
                  <a:gd name="T38" fmla="*/ 120 w 210"/>
                  <a:gd name="T39" fmla="*/ 76 h 91"/>
                  <a:gd name="T40" fmla="*/ 120 w 210"/>
                  <a:gd name="T41" fmla="*/ 31 h 91"/>
                  <a:gd name="T42" fmla="*/ 196 w 210"/>
                  <a:gd name="T43" fmla="*/ 31 h 91"/>
                  <a:gd name="T44" fmla="*/ 202 w 210"/>
                  <a:gd name="T45" fmla="*/ 30 h 91"/>
                  <a:gd name="T46" fmla="*/ 207 w 210"/>
                  <a:gd name="T47" fmla="*/ 26 h 91"/>
                  <a:gd name="T48" fmla="*/ 209 w 210"/>
                  <a:gd name="T49" fmla="*/ 21 h 91"/>
                  <a:gd name="T50" fmla="*/ 210 w 210"/>
                  <a:gd name="T51" fmla="*/ 16 h 91"/>
                  <a:gd name="T52" fmla="*/ 209 w 210"/>
                  <a:gd name="T53" fmla="*/ 10 h 91"/>
                  <a:gd name="T54" fmla="*/ 207 w 210"/>
                  <a:gd name="T55" fmla="*/ 5 h 91"/>
                  <a:gd name="T56" fmla="*/ 202 w 210"/>
                  <a:gd name="T57" fmla="*/ 1 h 91"/>
                  <a:gd name="T58" fmla="*/ 196 w 210"/>
                  <a:gd name="T5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0" h="91">
                    <a:moveTo>
                      <a:pt x="196" y="0"/>
                    </a:moveTo>
                    <a:lnTo>
                      <a:pt x="15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1"/>
                    </a:lnTo>
                    <a:lnTo>
                      <a:pt x="91" y="31"/>
                    </a:lnTo>
                    <a:lnTo>
                      <a:pt x="91" y="76"/>
                    </a:lnTo>
                    <a:lnTo>
                      <a:pt x="92" y="82"/>
                    </a:lnTo>
                    <a:lnTo>
                      <a:pt x="94" y="87"/>
                    </a:lnTo>
                    <a:lnTo>
                      <a:pt x="99" y="89"/>
                    </a:lnTo>
                    <a:lnTo>
                      <a:pt x="105" y="91"/>
                    </a:lnTo>
                    <a:lnTo>
                      <a:pt x="111" y="89"/>
                    </a:lnTo>
                    <a:lnTo>
                      <a:pt x="116" y="87"/>
                    </a:lnTo>
                    <a:lnTo>
                      <a:pt x="120" y="82"/>
                    </a:lnTo>
                    <a:lnTo>
                      <a:pt x="120" y="76"/>
                    </a:lnTo>
                    <a:lnTo>
                      <a:pt x="120" y="31"/>
                    </a:lnTo>
                    <a:lnTo>
                      <a:pt x="196" y="31"/>
                    </a:lnTo>
                    <a:lnTo>
                      <a:pt x="202" y="30"/>
                    </a:lnTo>
                    <a:lnTo>
                      <a:pt x="207" y="26"/>
                    </a:lnTo>
                    <a:lnTo>
                      <a:pt x="209" y="21"/>
                    </a:lnTo>
                    <a:lnTo>
                      <a:pt x="210" y="16"/>
                    </a:lnTo>
                    <a:lnTo>
                      <a:pt x="209" y="10"/>
                    </a:lnTo>
                    <a:lnTo>
                      <a:pt x="207" y="5"/>
                    </a:lnTo>
                    <a:lnTo>
                      <a:pt x="202" y="1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31" y="2936474"/>
            <a:ext cx="8295416" cy="3397712"/>
          </a:xfrm>
          <a:prstGeom prst="rect">
            <a:avLst/>
          </a:prstGeom>
        </p:spPr>
      </p:pic>
      <p:sp>
        <p:nvSpPr>
          <p:cNvPr id="50" name="Title 1">
            <a:extLst>
              <a:ext uri="{FF2B5EF4-FFF2-40B4-BE49-F238E27FC236}">
                <a16:creationId xmlns:a16="http://schemas.microsoft.com/office/drawing/2014/main" id="{B40563DB-A0CD-4BA3-A268-A08566AE26A4}"/>
              </a:ext>
            </a:extLst>
          </p:cNvPr>
          <p:cNvSpPr txBox="1">
            <a:spLocks/>
          </p:cNvSpPr>
          <p:nvPr/>
        </p:nvSpPr>
        <p:spPr>
          <a:xfrm>
            <a:off x="7477124" y="1468759"/>
            <a:ext cx="4407002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/>
              <a:t>UnderSampling</a:t>
            </a:r>
            <a:r>
              <a:rPr lang="en-US" sz="2400" dirty="0" smtClean="0"/>
              <a:t> after train test split</a:t>
            </a:r>
            <a:endParaRPr lang="en-US" sz="240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40563DB-A0CD-4BA3-A268-A08566AE26A4}"/>
              </a:ext>
            </a:extLst>
          </p:cNvPr>
          <p:cNvSpPr txBox="1">
            <a:spLocks/>
          </p:cNvSpPr>
          <p:nvPr/>
        </p:nvSpPr>
        <p:spPr>
          <a:xfrm>
            <a:off x="5234351" y="6380767"/>
            <a:ext cx="272322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Correlation Matrix</a:t>
            </a:r>
            <a:endParaRPr lang="en-US" sz="240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B40563DB-A0CD-4BA3-A268-A08566AE26A4}"/>
              </a:ext>
            </a:extLst>
          </p:cNvPr>
          <p:cNvSpPr txBox="1">
            <a:spLocks/>
          </p:cNvSpPr>
          <p:nvPr/>
        </p:nvSpPr>
        <p:spPr>
          <a:xfrm>
            <a:off x="3776794" y="2110041"/>
            <a:ext cx="4407002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Scaling : Min-Max</a:t>
            </a:r>
          </a:p>
          <a:p>
            <a:pPr algn="ctr"/>
            <a:r>
              <a:rPr lang="en-US" sz="2400" dirty="0" smtClean="0"/>
              <a:t>Scaler between 0-1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016974" y="1979849"/>
            <a:ext cx="736930" cy="736930"/>
            <a:chOff x="7473043" y="1657788"/>
            <a:chExt cx="1669143" cy="1669143"/>
          </a:xfrm>
        </p:grpSpPr>
        <p:sp>
          <p:nvSpPr>
            <p:cNvPr id="62" name="Diamond 61">
              <a:extLst>
                <a:ext uri="{FF2B5EF4-FFF2-40B4-BE49-F238E27FC236}">
                  <a16:creationId xmlns:a16="http://schemas.microsoft.com/office/drawing/2014/main" id="{843F779E-FCD8-49DA-94CE-0B8DD2E51B53}"/>
                </a:ext>
              </a:extLst>
            </p:cNvPr>
            <p:cNvSpPr/>
            <p:nvPr/>
          </p:nvSpPr>
          <p:spPr>
            <a:xfrm>
              <a:off x="7473043" y="1657788"/>
              <a:ext cx="1669143" cy="1669143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4347">
              <a:extLst>
                <a:ext uri="{FF2B5EF4-FFF2-40B4-BE49-F238E27FC236}">
                  <a16:creationId xmlns:a16="http://schemas.microsoft.com/office/drawing/2014/main" id="{5EB0B3CE-72AF-4F04-894E-E42CB34F3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6622" y="2261367"/>
              <a:ext cx="461986" cy="461986"/>
            </a:xfrm>
            <a:custGeom>
              <a:avLst/>
              <a:gdLst>
                <a:gd name="T0" fmla="*/ 795 w 891"/>
                <a:gd name="T1" fmla="*/ 575 h 893"/>
                <a:gd name="T2" fmla="*/ 727 w 891"/>
                <a:gd name="T3" fmla="*/ 560 h 893"/>
                <a:gd name="T4" fmla="*/ 546 w 891"/>
                <a:gd name="T5" fmla="*/ 446 h 893"/>
                <a:gd name="T6" fmla="*/ 742 w 891"/>
                <a:gd name="T7" fmla="*/ 331 h 893"/>
                <a:gd name="T8" fmla="*/ 831 w 891"/>
                <a:gd name="T9" fmla="*/ 295 h 893"/>
                <a:gd name="T10" fmla="*/ 877 w 891"/>
                <a:gd name="T11" fmla="*/ 233 h 893"/>
                <a:gd name="T12" fmla="*/ 891 w 891"/>
                <a:gd name="T13" fmla="*/ 163 h 893"/>
                <a:gd name="T14" fmla="*/ 876 w 891"/>
                <a:gd name="T15" fmla="*/ 101 h 893"/>
                <a:gd name="T16" fmla="*/ 856 w 891"/>
                <a:gd name="T17" fmla="*/ 98 h 893"/>
                <a:gd name="T18" fmla="*/ 797 w 891"/>
                <a:gd name="T19" fmla="*/ 36 h 893"/>
                <a:gd name="T20" fmla="*/ 794 w 891"/>
                <a:gd name="T21" fmla="*/ 15 h 893"/>
                <a:gd name="T22" fmla="*/ 709 w 891"/>
                <a:gd name="T23" fmla="*/ 1 h 893"/>
                <a:gd name="T24" fmla="*/ 620 w 891"/>
                <a:gd name="T25" fmla="*/ 38 h 893"/>
                <a:gd name="T26" fmla="*/ 574 w 891"/>
                <a:gd name="T27" fmla="*/ 97 h 893"/>
                <a:gd name="T28" fmla="*/ 559 w 891"/>
                <a:gd name="T29" fmla="*/ 163 h 893"/>
                <a:gd name="T30" fmla="*/ 446 w 891"/>
                <a:gd name="T31" fmla="*/ 345 h 893"/>
                <a:gd name="T32" fmla="*/ 331 w 891"/>
                <a:gd name="T33" fmla="*/ 163 h 893"/>
                <a:gd name="T34" fmla="*/ 316 w 891"/>
                <a:gd name="T35" fmla="*/ 97 h 893"/>
                <a:gd name="T36" fmla="*/ 274 w 891"/>
                <a:gd name="T37" fmla="*/ 40 h 893"/>
                <a:gd name="T38" fmla="*/ 209 w 891"/>
                <a:gd name="T39" fmla="*/ 6 h 893"/>
                <a:gd name="T40" fmla="*/ 139 w 891"/>
                <a:gd name="T41" fmla="*/ 3 h 893"/>
                <a:gd name="T42" fmla="*/ 96 w 891"/>
                <a:gd name="T43" fmla="*/ 21 h 893"/>
                <a:gd name="T44" fmla="*/ 179 w 891"/>
                <a:gd name="T45" fmla="*/ 105 h 893"/>
                <a:gd name="T46" fmla="*/ 28 w 891"/>
                <a:gd name="T47" fmla="*/ 95 h 893"/>
                <a:gd name="T48" fmla="*/ 8 w 891"/>
                <a:gd name="T49" fmla="*/ 116 h 893"/>
                <a:gd name="T50" fmla="*/ 1 w 891"/>
                <a:gd name="T51" fmla="*/ 188 h 893"/>
                <a:gd name="T52" fmla="*/ 24 w 891"/>
                <a:gd name="T53" fmla="*/ 256 h 893"/>
                <a:gd name="T54" fmla="*/ 76 w 891"/>
                <a:gd name="T55" fmla="*/ 308 h 893"/>
                <a:gd name="T56" fmla="*/ 140 w 891"/>
                <a:gd name="T57" fmla="*/ 331 h 893"/>
                <a:gd name="T58" fmla="*/ 209 w 891"/>
                <a:gd name="T59" fmla="*/ 327 h 893"/>
                <a:gd name="T60" fmla="*/ 179 w 891"/>
                <a:gd name="T61" fmla="*/ 561 h 893"/>
                <a:gd name="T62" fmla="*/ 87 w 891"/>
                <a:gd name="T63" fmla="*/ 580 h 893"/>
                <a:gd name="T64" fmla="*/ 24 w 891"/>
                <a:gd name="T65" fmla="*/ 638 h 893"/>
                <a:gd name="T66" fmla="*/ 1 w 891"/>
                <a:gd name="T67" fmla="*/ 707 h 893"/>
                <a:gd name="T68" fmla="*/ 8 w 891"/>
                <a:gd name="T69" fmla="*/ 778 h 893"/>
                <a:gd name="T70" fmla="*/ 28 w 891"/>
                <a:gd name="T71" fmla="*/ 800 h 893"/>
                <a:gd name="T72" fmla="*/ 179 w 891"/>
                <a:gd name="T73" fmla="*/ 786 h 893"/>
                <a:gd name="T74" fmla="*/ 96 w 891"/>
                <a:gd name="T75" fmla="*/ 871 h 893"/>
                <a:gd name="T76" fmla="*/ 152 w 891"/>
                <a:gd name="T77" fmla="*/ 892 h 893"/>
                <a:gd name="T78" fmla="*/ 231 w 891"/>
                <a:gd name="T79" fmla="*/ 879 h 893"/>
                <a:gd name="T80" fmla="*/ 299 w 891"/>
                <a:gd name="T81" fmla="*/ 825 h 893"/>
                <a:gd name="T82" fmla="*/ 328 w 891"/>
                <a:gd name="T83" fmla="*/ 763 h 893"/>
                <a:gd name="T84" fmla="*/ 328 w 891"/>
                <a:gd name="T85" fmla="*/ 694 h 893"/>
                <a:gd name="T86" fmla="*/ 563 w 891"/>
                <a:gd name="T87" fmla="*/ 694 h 893"/>
                <a:gd name="T88" fmla="*/ 564 w 891"/>
                <a:gd name="T89" fmla="*/ 762 h 893"/>
                <a:gd name="T90" fmla="*/ 592 w 891"/>
                <a:gd name="T91" fmla="*/ 825 h 893"/>
                <a:gd name="T92" fmla="*/ 662 w 891"/>
                <a:gd name="T93" fmla="*/ 879 h 893"/>
                <a:gd name="T94" fmla="*/ 758 w 891"/>
                <a:gd name="T95" fmla="*/ 889 h 893"/>
                <a:gd name="T96" fmla="*/ 799 w 891"/>
                <a:gd name="T97" fmla="*/ 867 h 893"/>
                <a:gd name="T98" fmla="*/ 718 w 891"/>
                <a:gd name="T99" fmla="*/ 717 h 893"/>
                <a:gd name="T100" fmla="*/ 866 w 891"/>
                <a:gd name="T101" fmla="*/ 800 h 893"/>
                <a:gd name="T102" fmla="*/ 886 w 891"/>
                <a:gd name="T103" fmla="*/ 767 h 893"/>
                <a:gd name="T104" fmla="*/ 889 w 891"/>
                <a:gd name="T105" fmla="*/ 695 h 893"/>
                <a:gd name="T106" fmla="*/ 859 w 891"/>
                <a:gd name="T107" fmla="*/ 628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1" h="893">
                  <a:moveTo>
                    <a:pt x="843" y="608"/>
                  </a:moveTo>
                  <a:lnTo>
                    <a:pt x="834" y="600"/>
                  </a:lnTo>
                  <a:lnTo>
                    <a:pt x="825" y="593"/>
                  </a:lnTo>
                  <a:lnTo>
                    <a:pt x="815" y="586"/>
                  </a:lnTo>
                  <a:lnTo>
                    <a:pt x="805" y="580"/>
                  </a:lnTo>
                  <a:lnTo>
                    <a:pt x="795" y="575"/>
                  </a:lnTo>
                  <a:lnTo>
                    <a:pt x="784" y="571"/>
                  </a:lnTo>
                  <a:lnTo>
                    <a:pt x="773" y="567"/>
                  </a:lnTo>
                  <a:lnTo>
                    <a:pt x="762" y="564"/>
                  </a:lnTo>
                  <a:lnTo>
                    <a:pt x="751" y="562"/>
                  </a:lnTo>
                  <a:lnTo>
                    <a:pt x="739" y="560"/>
                  </a:lnTo>
                  <a:lnTo>
                    <a:pt x="727" y="560"/>
                  </a:lnTo>
                  <a:lnTo>
                    <a:pt x="717" y="560"/>
                  </a:lnTo>
                  <a:lnTo>
                    <a:pt x="705" y="561"/>
                  </a:lnTo>
                  <a:lnTo>
                    <a:pt x="693" y="563"/>
                  </a:lnTo>
                  <a:lnTo>
                    <a:pt x="681" y="566"/>
                  </a:lnTo>
                  <a:lnTo>
                    <a:pt x="671" y="570"/>
                  </a:lnTo>
                  <a:lnTo>
                    <a:pt x="546" y="446"/>
                  </a:lnTo>
                  <a:lnTo>
                    <a:pt x="671" y="323"/>
                  </a:lnTo>
                  <a:lnTo>
                    <a:pt x="683" y="327"/>
                  </a:lnTo>
                  <a:lnTo>
                    <a:pt x="697" y="329"/>
                  </a:lnTo>
                  <a:lnTo>
                    <a:pt x="711" y="331"/>
                  </a:lnTo>
                  <a:lnTo>
                    <a:pt x="725" y="331"/>
                  </a:lnTo>
                  <a:lnTo>
                    <a:pt x="742" y="331"/>
                  </a:lnTo>
                  <a:lnTo>
                    <a:pt x="758" y="329"/>
                  </a:lnTo>
                  <a:lnTo>
                    <a:pt x="774" y="325"/>
                  </a:lnTo>
                  <a:lnTo>
                    <a:pt x="789" y="319"/>
                  </a:lnTo>
                  <a:lnTo>
                    <a:pt x="803" y="313"/>
                  </a:lnTo>
                  <a:lnTo>
                    <a:pt x="817" y="304"/>
                  </a:lnTo>
                  <a:lnTo>
                    <a:pt x="831" y="295"/>
                  </a:lnTo>
                  <a:lnTo>
                    <a:pt x="843" y="284"/>
                  </a:lnTo>
                  <a:lnTo>
                    <a:pt x="851" y="275"/>
                  </a:lnTo>
                  <a:lnTo>
                    <a:pt x="859" y="265"/>
                  </a:lnTo>
                  <a:lnTo>
                    <a:pt x="866" y="254"/>
                  </a:lnTo>
                  <a:lnTo>
                    <a:pt x="873" y="243"/>
                  </a:lnTo>
                  <a:lnTo>
                    <a:pt x="877" y="233"/>
                  </a:lnTo>
                  <a:lnTo>
                    <a:pt x="882" y="221"/>
                  </a:lnTo>
                  <a:lnTo>
                    <a:pt x="886" y="210"/>
                  </a:lnTo>
                  <a:lnTo>
                    <a:pt x="889" y="199"/>
                  </a:lnTo>
                  <a:lnTo>
                    <a:pt x="890" y="187"/>
                  </a:lnTo>
                  <a:lnTo>
                    <a:pt x="891" y="175"/>
                  </a:lnTo>
                  <a:lnTo>
                    <a:pt x="891" y="163"/>
                  </a:lnTo>
                  <a:lnTo>
                    <a:pt x="891" y="151"/>
                  </a:lnTo>
                  <a:lnTo>
                    <a:pt x="889" y="140"/>
                  </a:lnTo>
                  <a:lnTo>
                    <a:pt x="886" y="128"/>
                  </a:lnTo>
                  <a:lnTo>
                    <a:pt x="882" y="116"/>
                  </a:lnTo>
                  <a:lnTo>
                    <a:pt x="878" y="104"/>
                  </a:lnTo>
                  <a:lnTo>
                    <a:pt x="876" y="101"/>
                  </a:lnTo>
                  <a:lnTo>
                    <a:pt x="874" y="98"/>
                  </a:lnTo>
                  <a:lnTo>
                    <a:pt x="871" y="96"/>
                  </a:lnTo>
                  <a:lnTo>
                    <a:pt x="866" y="96"/>
                  </a:lnTo>
                  <a:lnTo>
                    <a:pt x="863" y="95"/>
                  </a:lnTo>
                  <a:lnTo>
                    <a:pt x="859" y="96"/>
                  </a:lnTo>
                  <a:lnTo>
                    <a:pt x="856" y="98"/>
                  </a:lnTo>
                  <a:lnTo>
                    <a:pt x="852" y="100"/>
                  </a:lnTo>
                  <a:lnTo>
                    <a:pt x="785" y="179"/>
                  </a:lnTo>
                  <a:lnTo>
                    <a:pt x="718" y="179"/>
                  </a:lnTo>
                  <a:lnTo>
                    <a:pt x="718" y="105"/>
                  </a:lnTo>
                  <a:lnTo>
                    <a:pt x="795" y="38"/>
                  </a:lnTo>
                  <a:lnTo>
                    <a:pt x="797" y="36"/>
                  </a:lnTo>
                  <a:lnTo>
                    <a:pt x="799" y="33"/>
                  </a:lnTo>
                  <a:lnTo>
                    <a:pt x="799" y="28"/>
                  </a:lnTo>
                  <a:lnTo>
                    <a:pt x="799" y="25"/>
                  </a:lnTo>
                  <a:lnTo>
                    <a:pt x="798" y="21"/>
                  </a:lnTo>
                  <a:lnTo>
                    <a:pt x="796" y="18"/>
                  </a:lnTo>
                  <a:lnTo>
                    <a:pt x="794" y="15"/>
                  </a:lnTo>
                  <a:lnTo>
                    <a:pt x="790" y="13"/>
                  </a:lnTo>
                  <a:lnTo>
                    <a:pt x="774" y="7"/>
                  </a:lnTo>
                  <a:lnTo>
                    <a:pt x="758" y="3"/>
                  </a:lnTo>
                  <a:lnTo>
                    <a:pt x="742" y="1"/>
                  </a:lnTo>
                  <a:lnTo>
                    <a:pt x="725" y="0"/>
                  </a:lnTo>
                  <a:lnTo>
                    <a:pt x="709" y="1"/>
                  </a:lnTo>
                  <a:lnTo>
                    <a:pt x="693" y="3"/>
                  </a:lnTo>
                  <a:lnTo>
                    <a:pt x="677" y="7"/>
                  </a:lnTo>
                  <a:lnTo>
                    <a:pt x="662" y="12"/>
                  </a:lnTo>
                  <a:lnTo>
                    <a:pt x="647" y="20"/>
                  </a:lnTo>
                  <a:lnTo>
                    <a:pt x="633" y="28"/>
                  </a:lnTo>
                  <a:lnTo>
                    <a:pt x="620" y="38"/>
                  </a:lnTo>
                  <a:lnTo>
                    <a:pt x="609" y="49"/>
                  </a:lnTo>
                  <a:lnTo>
                    <a:pt x="600" y="57"/>
                  </a:lnTo>
                  <a:lnTo>
                    <a:pt x="592" y="67"/>
                  </a:lnTo>
                  <a:lnTo>
                    <a:pt x="586" y="77"/>
                  </a:lnTo>
                  <a:lnTo>
                    <a:pt x="580" y="86"/>
                  </a:lnTo>
                  <a:lnTo>
                    <a:pt x="574" y="97"/>
                  </a:lnTo>
                  <a:lnTo>
                    <a:pt x="570" y="108"/>
                  </a:lnTo>
                  <a:lnTo>
                    <a:pt x="567" y="118"/>
                  </a:lnTo>
                  <a:lnTo>
                    <a:pt x="564" y="129"/>
                  </a:lnTo>
                  <a:lnTo>
                    <a:pt x="561" y="141"/>
                  </a:lnTo>
                  <a:lnTo>
                    <a:pt x="560" y="153"/>
                  </a:lnTo>
                  <a:lnTo>
                    <a:pt x="559" y="163"/>
                  </a:lnTo>
                  <a:lnTo>
                    <a:pt x="560" y="175"/>
                  </a:lnTo>
                  <a:lnTo>
                    <a:pt x="561" y="187"/>
                  </a:lnTo>
                  <a:lnTo>
                    <a:pt x="563" y="199"/>
                  </a:lnTo>
                  <a:lnTo>
                    <a:pt x="566" y="209"/>
                  </a:lnTo>
                  <a:lnTo>
                    <a:pt x="569" y="221"/>
                  </a:lnTo>
                  <a:lnTo>
                    <a:pt x="446" y="345"/>
                  </a:lnTo>
                  <a:lnTo>
                    <a:pt x="322" y="221"/>
                  </a:lnTo>
                  <a:lnTo>
                    <a:pt x="325" y="209"/>
                  </a:lnTo>
                  <a:lnTo>
                    <a:pt x="328" y="199"/>
                  </a:lnTo>
                  <a:lnTo>
                    <a:pt x="330" y="187"/>
                  </a:lnTo>
                  <a:lnTo>
                    <a:pt x="331" y="175"/>
                  </a:lnTo>
                  <a:lnTo>
                    <a:pt x="331" y="163"/>
                  </a:lnTo>
                  <a:lnTo>
                    <a:pt x="330" y="153"/>
                  </a:lnTo>
                  <a:lnTo>
                    <a:pt x="329" y="141"/>
                  </a:lnTo>
                  <a:lnTo>
                    <a:pt x="327" y="129"/>
                  </a:lnTo>
                  <a:lnTo>
                    <a:pt x="324" y="118"/>
                  </a:lnTo>
                  <a:lnTo>
                    <a:pt x="321" y="108"/>
                  </a:lnTo>
                  <a:lnTo>
                    <a:pt x="316" y="97"/>
                  </a:lnTo>
                  <a:lnTo>
                    <a:pt x="311" y="86"/>
                  </a:lnTo>
                  <a:lnTo>
                    <a:pt x="305" y="77"/>
                  </a:lnTo>
                  <a:lnTo>
                    <a:pt x="298" y="67"/>
                  </a:lnTo>
                  <a:lnTo>
                    <a:pt x="291" y="57"/>
                  </a:lnTo>
                  <a:lnTo>
                    <a:pt x="282" y="49"/>
                  </a:lnTo>
                  <a:lnTo>
                    <a:pt x="274" y="40"/>
                  </a:lnTo>
                  <a:lnTo>
                    <a:pt x="264" y="33"/>
                  </a:lnTo>
                  <a:lnTo>
                    <a:pt x="253" y="25"/>
                  </a:lnTo>
                  <a:lnTo>
                    <a:pt x="243" y="20"/>
                  </a:lnTo>
                  <a:lnTo>
                    <a:pt x="232" y="15"/>
                  </a:lnTo>
                  <a:lnTo>
                    <a:pt x="221" y="10"/>
                  </a:lnTo>
                  <a:lnTo>
                    <a:pt x="209" y="6"/>
                  </a:lnTo>
                  <a:lnTo>
                    <a:pt x="199" y="4"/>
                  </a:lnTo>
                  <a:lnTo>
                    <a:pt x="187" y="2"/>
                  </a:lnTo>
                  <a:lnTo>
                    <a:pt x="175" y="1"/>
                  </a:lnTo>
                  <a:lnTo>
                    <a:pt x="162" y="1"/>
                  </a:lnTo>
                  <a:lnTo>
                    <a:pt x="151" y="2"/>
                  </a:lnTo>
                  <a:lnTo>
                    <a:pt x="139" y="3"/>
                  </a:lnTo>
                  <a:lnTo>
                    <a:pt x="127" y="5"/>
                  </a:lnTo>
                  <a:lnTo>
                    <a:pt x="115" y="9"/>
                  </a:lnTo>
                  <a:lnTo>
                    <a:pt x="103" y="13"/>
                  </a:lnTo>
                  <a:lnTo>
                    <a:pt x="100" y="16"/>
                  </a:lnTo>
                  <a:lnTo>
                    <a:pt x="97" y="18"/>
                  </a:lnTo>
                  <a:lnTo>
                    <a:pt x="96" y="21"/>
                  </a:lnTo>
                  <a:lnTo>
                    <a:pt x="95" y="25"/>
                  </a:lnTo>
                  <a:lnTo>
                    <a:pt x="94" y="28"/>
                  </a:lnTo>
                  <a:lnTo>
                    <a:pt x="95" y="33"/>
                  </a:lnTo>
                  <a:lnTo>
                    <a:pt x="97" y="36"/>
                  </a:lnTo>
                  <a:lnTo>
                    <a:pt x="99" y="38"/>
                  </a:lnTo>
                  <a:lnTo>
                    <a:pt x="179" y="105"/>
                  </a:lnTo>
                  <a:lnTo>
                    <a:pt x="179" y="179"/>
                  </a:lnTo>
                  <a:lnTo>
                    <a:pt x="106" y="179"/>
                  </a:lnTo>
                  <a:lnTo>
                    <a:pt x="38" y="100"/>
                  </a:lnTo>
                  <a:lnTo>
                    <a:pt x="35" y="98"/>
                  </a:lnTo>
                  <a:lnTo>
                    <a:pt x="32" y="96"/>
                  </a:lnTo>
                  <a:lnTo>
                    <a:pt x="28" y="95"/>
                  </a:lnTo>
                  <a:lnTo>
                    <a:pt x="24" y="96"/>
                  </a:lnTo>
                  <a:lnTo>
                    <a:pt x="20" y="96"/>
                  </a:lnTo>
                  <a:lnTo>
                    <a:pt x="17" y="98"/>
                  </a:lnTo>
                  <a:lnTo>
                    <a:pt x="15" y="101"/>
                  </a:lnTo>
                  <a:lnTo>
                    <a:pt x="13" y="104"/>
                  </a:lnTo>
                  <a:lnTo>
                    <a:pt x="8" y="116"/>
                  </a:lnTo>
                  <a:lnTo>
                    <a:pt x="5" y="128"/>
                  </a:lnTo>
                  <a:lnTo>
                    <a:pt x="2" y="140"/>
                  </a:lnTo>
                  <a:lnTo>
                    <a:pt x="1" y="151"/>
                  </a:lnTo>
                  <a:lnTo>
                    <a:pt x="0" y="164"/>
                  </a:lnTo>
                  <a:lnTo>
                    <a:pt x="0" y="176"/>
                  </a:lnTo>
                  <a:lnTo>
                    <a:pt x="1" y="188"/>
                  </a:lnTo>
                  <a:lnTo>
                    <a:pt x="3" y="200"/>
                  </a:lnTo>
                  <a:lnTo>
                    <a:pt x="5" y="211"/>
                  </a:lnTo>
                  <a:lnTo>
                    <a:pt x="9" y="223"/>
                  </a:lnTo>
                  <a:lnTo>
                    <a:pt x="14" y="235"/>
                  </a:lnTo>
                  <a:lnTo>
                    <a:pt x="19" y="246"/>
                  </a:lnTo>
                  <a:lnTo>
                    <a:pt x="24" y="256"/>
                  </a:lnTo>
                  <a:lnTo>
                    <a:pt x="32" y="266"/>
                  </a:lnTo>
                  <a:lnTo>
                    <a:pt x="39" y="276"/>
                  </a:lnTo>
                  <a:lnTo>
                    <a:pt x="48" y="285"/>
                  </a:lnTo>
                  <a:lnTo>
                    <a:pt x="56" y="294"/>
                  </a:lnTo>
                  <a:lnTo>
                    <a:pt x="66" y="300"/>
                  </a:lnTo>
                  <a:lnTo>
                    <a:pt x="76" y="308"/>
                  </a:lnTo>
                  <a:lnTo>
                    <a:pt x="85" y="313"/>
                  </a:lnTo>
                  <a:lnTo>
                    <a:pt x="96" y="318"/>
                  </a:lnTo>
                  <a:lnTo>
                    <a:pt x="107" y="323"/>
                  </a:lnTo>
                  <a:lnTo>
                    <a:pt x="117" y="326"/>
                  </a:lnTo>
                  <a:lnTo>
                    <a:pt x="128" y="329"/>
                  </a:lnTo>
                  <a:lnTo>
                    <a:pt x="140" y="331"/>
                  </a:lnTo>
                  <a:lnTo>
                    <a:pt x="152" y="332"/>
                  </a:lnTo>
                  <a:lnTo>
                    <a:pt x="162" y="333"/>
                  </a:lnTo>
                  <a:lnTo>
                    <a:pt x="174" y="332"/>
                  </a:lnTo>
                  <a:lnTo>
                    <a:pt x="186" y="331"/>
                  </a:lnTo>
                  <a:lnTo>
                    <a:pt x="198" y="329"/>
                  </a:lnTo>
                  <a:lnTo>
                    <a:pt x="209" y="327"/>
                  </a:lnTo>
                  <a:lnTo>
                    <a:pt x="220" y="323"/>
                  </a:lnTo>
                  <a:lnTo>
                    <a:pt x="344" y="447"/>
                  </a:lnTo>
                  <a:lnTo>
                    <a:pt x="220" y="570"/>
                  </a:lnTo>
                  <a:lnTo>
                    <a:pt x="207" y="566"/>
                  </a:lnTo>
                  <a:lnTo>
                    <a:pt x="193" y="562"/>
                  </a:lnTo>
                  <a:lnTo>
                    <a:pt x="179" y="561"/>
                  </a:lnTo>
                  <a:lnTo>
                    <a:pt x="166" y="560"/>
                  </a:lnTo>
                  <a:lnTo>
                    <a:pt x="148" y="561"/>
                  </a:lnTo>
                  <a:lnTo>
                    <a:pt x="132" y="563"/>
                  </a:lnTo>
                  <a:lnTo>
                    <a:pt x="117" y="568"/>
                  </a:lnTo>
                  <a:lnTo>
                    <a:pt x="101" y="573"/>
                  </a:lnTo>
                  <a:lnTo>
                    <a:pt x="87" y="580"/>
                  </a:lnTo>
                  <a:lnTo>
                    <a:pt x="74" y="588"/>
                  </a:lnTo>
                  <a:lnTo>
                    <a:pt x="61" y="598"/>
                  </a:lnTo>
                  <a:lnTo>
                    <a:pt x="48" y="608"/>
                  </a:lnTo>
                  <a:lnTo>
                    <a:pt x="39" y="618"/>
                  </a:lnTo>
                  <a:lnTo>
                    <a:pt x="32" y="628"/>
                  </a:lnTo>
                  <a:lnTo>
                    <a:pt x="24" y="638"/>
                  </a:lnTo>
                  <a:lnTo>
                    <a:pt x="19" y="649"/>
                  </a:lnTo>
                  <a:lnTo>
                    <a:pt x="14" y="660"/>
                  </a:lnTo>
                  <a:lnTo>
                    <a:pt x="9" y="671"/>
                  </a:lnTo>
                  <a:lnTo>
                    <a:pt x="5" y="683"/>
                  </a:lnTo>
                  <a:lnTo>
                    <a:pt x="3" y="695"/>
                  </a:lnTo>
                  <a:lnTo>
                    <a:pt x="1" y="707"/>
                  </a:lnTo>
                  <a:lnTo>
                    <a:pt x="0" y="719"/>
                  </a:lnTo>
                  <a:lnTo>
                    <a:pt x="0" y="730"/>
                  </a:lnTo>
                  <a:lnTo>
                    <a:pt x="1" y="743"/>
                  </a:lnTo>
                  <a:lnTo>
                    <a:pt x="2" y="755"/>
                  </a:lnTo>
                  <a:lnTo>
                    <a:pt x="5" y="767"/>
                  </a:lnTo>
                  <a:lnTo>
                    <a:pt x="8" y="778"/>
                  </a:lnTo>
                  <a:lnTo>
                    <a:pt x="13" y="790"/>
                  </a:lnTo>
                  <a:lnTo>
                    <a:pt x="15" y="793"/>
                  </a:lnTo>
                  <a:lnTo>
                    <a:pt x="17" y="797"/>
                  </a:lnTo>
                  <a:lnTo>
                    <a:pt x="20" y="799"/>
                  </a:lnTo>
                  <a:lnTo>
                    <a:pt x="24" y="800"/>
                  </a:lnTo>
                  <a:lnTo>
                    <a:pt x="28" y="800"/>
                  </a:lnTo>
                  <a:lnTo>
                    <a:pt x="32" y="799"/>
                  </a:lnTo>
                  <a:lnTo>
                    <a:pt x="35" y="798"/>
                  </a:lnTo>
                  <a:lnTo>
                    <a:pt x="38" y="796"/>
                  </a:lnTo>
                  <a:lnTo>
                    <a:pt x="106" y="717"/>
                  </a:lnTo>
                  <a:lnTo>
                    <a:pt x="179" y="717"/>
                  </a:lnTo>
                  <a:lnTo>
                    <a:pt x="179" y="786"/>
                  </a:lnTo>
                  <a:lnTo>
                    <a:pt x="99" y="853"/>
                  </a:lnTo>
                  <a:lnTo>
                    <a:pt x="97" y="857"/>
                  </a:lnTo>
                  <a:lnTo>
                    <a:pt x="95" y="860"/>
                  </a:lnTo>
                  <a:lnTo>
                    <a:pt x="94" y="863"/>
                  </a:lnTo>
                  <a:lnTo>
                    <a:pt x="95" y="867"/>
                  </a:lnTo>
                  <a:lnTo>
                    <a:pt x="96" y="871"/>
                  </a:lnTo>
                  <a:lnTo>
                    <a:pt x="97" y="875"/>
                  </a:lnTo>
                  <a:lnTo>
                    <a:pt x="100" y="877"/>
                  </a:lnTo>
                  <a:lnTo>
                    <a:pt x="103" y="879"/>
                  </a:lnTo>
                  <a:lnTo>
                    <a:pt x="120" y="884"/>
                  </a:lnTo>
                  <a:lnTo>
                    <a:pt x="135" y="889"/>
                  </a:lnTo>
                  <a:lnTo>
                    <a:pt x="152" y="892"/>
                  </a:lnTo>
                  <a:lnTo>
                    <a:pt x="168" y="893"/>
                  </a:lnTo>
                  <a:lnTo>
                    <a:pt x="168" y="893"/>
                  </a:lnTo>
                  <a:lnTo>
                    <a:pt x="184" y="892"/>
                  </a:lnTo>
                  <a:lnTo>
                    <a:pt x="200" y="889"/>
                  </a:lnTo>
                  <a:lnTo>
                    <a:pt x="216" y="885"/>
                  </a:lnTo>
                  <a:lnTo>
                    <a:pt x="231" y="879"/>
                  </a:lnTo>
                  <a:lnTo>
                    <a:pt x="245" y="873"/>
                  </a:lnTo>
                  <a:lnTo>
                    <a:pt x="259" y="864"/>
                  </a:lnTo>
                  <a:lnTo>
                    <a:pt x="271" y="854"/>
                  </a:lnTo>
                  <a:lnTo>
                    <a:pt x="284" y="843"/>
                  </a:lnTo>
                  <a:lnTo>
                    <a:pt x="292" y="834"/>
                  </a:lnTo>
                  <a:lnTo>
                    <a:pt x="299" y="825"/>
                  </a:lnTo>
                  <a:lnTo>
                    <a:pt x="306" y="816"/>
                  </a:lnTo>
                  <a:lnTo>
                    <a:pt x="312" y="806"/>
                  </a:lnTo>
                  <a:lnTo>
                    <a:pt x="317" y="796"/>
                  </a:lnTo>
                  <a:lnTo>
                    <a:pt x="322" y="785"/>
                  </a:lnTo>
                  <a:lnTo>
                    <a:pt x="325" y="774"/>
                  </a:lnTo>
                  <a:lnTo>
                    <a:pt x="328" y="763"/>
                  </a:lnTo>
                  <a:lnTo>
                    <a:pt x="330" y="752"/>
                  </a:lnTo>
                  <a:lnTo>
                    <a:pt x="331" y="741"/>
                  </a:lnTo>
                  <a:lnTo>
                    <a:pt x="331" y="729"/>
                  </a:lnTo>
                  <a:lnTo>
                    <a:pt x="331" y="717"/>
                  </a:lnTo>
                  <a:lnTo>
                    <a:pt x="330" y="706"/>
                  </a:lnTo>
                  <a:lnTo>
                    <a:pt x="328" y="694"/>
                  </a:lnTo>
                  <a:lnTo>
                    <a:pt x="325" y="682"/>
                  </a:lnTo>
                  <a:lnTo>
                    <a:pt x="322" y="671"/>
                  </a:lnTo>
                  <a:lnTo>
                    <a:pt x="446" y="547"/>
                  </a:lnTo>
                  <a:lnTo>
                    <a:pt x="569" y="671"/>
                  </a:lnTo>
                  <a:lnTo>
                    <a:pt x="566" y="682"/>
                  </a:lnTo>
                  <a:lnTo>
                    <a:pt x="563" y="694"/>
                  </a:lnTo>
                  <a:lnTo>
                    <a:pt x="561" y="706"/>
                  </a:lnTo>
                  <a:lnTo>
                    <a:pt x="560" y="716"/>
                  </a:lnTo>
                  <a:lnTo>
                    <a:pt x="559" y="728"/>
                  </a:lnTo>
                  <a:lnTo>
                    <a:pt x="560" y="740"/>
                  </a:lnTo>
                  <a:lnTo>
                    <a:pt x="561" y="752"/>
                  </a:lnTo>
                  <a:lnTo>
                    <a:pt x="564" y="762"/>
                  </a:lnTo>
                  <a:lnTo>
                    <a:pt x="567" y="774"/>
                  </a:lnTo>
                  <a:lnTo>
                    <a:pt x="570" y="785"/>
                  </a:lnTo>
                  <a:lnTo>
                    <a:pt x="574" y="796"/>
                  </a:lnTo>
                  <a:lnTo>
                    <a:pt x="580" y="805"/>
                  </a:lnTo>
                  <a:lnTo>
                    <a:pt x="586" y="816"/>
                  </a:lnTo>
                  <a:lnTo>
                    <a:pt x="592" y="825"/>
                  </a:lnTo>
                  <a:lnTo>
                    <a:pt x="600" y="834"/>
                  </a:lnTo>
                  <a:lnTo>
                    <a:pt x="609" y="843"/>
                  </a:lnTo>
                  <a:lnTo>
                    <a:pt x="620" y="854"/>
                  </a:lnTo>
                  <a:lnTo>
                    <a:pt x="634" y="864"/>
                  </a:lnTo>
                  <a:lnTo>
                    <a:pt x="648" y="873"/>
                  </a:lnTo>
                  <a:lnTo>
                    <a:pt x="662" y="879"/>
                  </a:lnTo>
                  <a:lnTo>
                    <a:pt x="678" y="885"/>
                  </a:lnTo>
                  <a:lnTo>
                    <a:pt x="693" y="889"/>
                  </a:lnTo>
                  <a:lnTo>
                    <a:pt x="709" y="892"/>
                  </a:lnTo>
                  <a:lnTo>
                    <a:pt x="725" y="893"/>
                  </a:lnTo>
                  <a:lnTo>
                    <a:pt x="741" y="892"/>
                  </a:lnTo>
                  <a:lnTo>
                    <a:pt x="758" y="889"/>
                  </a:lnTo>
                  <a:lnTo>
                    <a:pt x="774" y="884"/>
                  </a:lnTo>
                  <a:lnTo>
                    <a:pt x="790" y="879"/>
                  </a:lnTo>
                  <a:lnTo>
                    <a:pt x="794" y="877"/>
                  </a:lnTo>
                  <a:lnTo>
                    <a:pt x="796" y="875"/>
                  </a:lnTo>
                  <a:lnTo>
                    <a:pt x="798" y="871"/>
                  </a:lnTo>
                  <a:lnTo>
                    <a:pt x="799" y="867"/>
                  </a:lnTo>
                  <a:lnTo>
                    <a:pt x="799" y="863"/>
                  </a:lnTo>
                  <a:lnTo>
                    <a:pt x="799" y="860"/>
                  </a:lnTo>
                  <a:lnTo>
                    <a:pt x="797" y="857"/>
                  </a:lnTo>
                  <a:lnTo>
                    <a:pt x="795" y="853"/>
                  </a:lnTo>
                  <a:lnTo>
                    <a:pt x="718" y="786"/>
                  </a:lnTo>
                  <a:lnTo>
                    <a:pt x="718" y="717"/>
                  </a:lnTo>
                  <a:lnTo>
                    <a:pt x="785" y="717"/>
                  </a:lnTo>
                  <a:lnTo>
                    <a:pt x="854" y="796"/>
                  </a:lnTo>
                  <a:lnTo>
                    <a:pt x="856" y="798"/>
                  </a:lnTo>
                  <a:lnTo>
                    <a:pt x="859" y="799"/>
                  </a:lnTo>
                  <a:lnTo>
                    <a:pt x="863" y="800"/>
                  </a:lnTo>
                  <a:lnTo>
                    <a:pt x="866" y="800"/>
                  </a:lnTo>
                  <a:lnTo>
                    <a:pt x="871" y="799"/>
                  </a:lnTo>
                  <a:lnTo>
                    <a:pt x="874" y="797"/>
                  </a:lnTo>
                  <a:lnTo>
                    <a:pt x="876" y="793"/>
                  </a:lnTo>
                  <a:lnTo>
                    <a:pt x="878" y="790"/>
                  </a:lnTo>
                  <a:lnTo>
                    <a:pt x="882" y="778"/>
                  </a:lnTo>
                  <a:lnTo>
                    <a:pt x="886" y="767"/>
                  </a:lnTo>
                  <a:lnTo>
                    <a:pt x="889" y="755"/>
                  </a:lnTo>
                  <a:lnTo>
                    <a:pt x="891" y="743"/>
                  </a:lnTo>
                  <a:lnTo>
                    <a:pt x="891" y="730"/>
                  </a:lnTo>
                  <a:lnTo>
                    <a:pt x="891" y="719"/>
                  </a:lnTo>
                  <a:lnTo>
                    <a:pt x="890" y="707"/>
                  </a:lnTo>
                  <a:lnTo>
                    <a:pt x="889" y="695"/>
                  </a:lnTo>
                  <a:lnTo>
                    <a:pt x="886" y="683"/>
                  </a:lnTo>
                  <a:lnTo>
                    <a:pt x="882" y="671"/>
                  </a:lnTo>
                  <a:lnTo>
                    <a:pt x="877" y="660"/>
                  </a:lnTo>
                  <a:lnTo>
                    <a:pt x="872" y="649"/>
                  </a:lnTo>
                  <a:lnTo>
                    <a:pt x="866" y="638"/>
                  </a:lnTo>
                  <a:lnTo>
                    <a:pt x="859" y="628"/>
                  </a:lnTo>
                  <a:lnTo>
                    <a:pt x="851" y="618"/>
                  </a:lnTo>
                  <a:lnTo>
                    <a:pt x="843" y="6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4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C351D70-4306-4FE0-A2E5-59DB6E698773}"/>
              </a:ext>
            </a:extLst>
          </p:cNvPr>
          <p:cNvSpPr/>
          <p:nvPr/>
        </p:nvSpPr>
        <p:spPr>
          <a:xfrm>
            <a:off x="24704" y="5503521"/>
            <a:ext cx="12167296" cy="1103622"/>
          </a:xfrm>
          <a:prstGeom prst="rect">
            <a:avLst/>
          </a:prstGeom>
          <a:pattFill prst="lt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521816"/>
            <a:ext cx="10515600" cy="609398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4DBB9B-3ED7-4FC8-B3C2-280FD5BA6D77}"/>
              </a:ext>
            </a:extLst>
          </p:cNvPr>
          <p:cNvSpPr txBox="1"/>
          <p:nvPr/>
        </p:nvSpPr>
        <p:spPr>
          <a:xfrm>
            <a:off x="1373978" y="5870666"/>
            <a:ext cx="4394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 b="1" dirty="0" smtClean="0"/>
              <a:t>Random Forest Classifier</a:t>
            </a:r>
            <a:endParaRPr lang="en-US" sz="24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626619" y="5503521"/>
            <a:ext cx="959633" cy="1103622"/>
            <a:chOff x="1938550" y="1177404"/>
            <a:chExt cx="2676099" cy="3077634"/>
          </a:xfrm>
        </p:grpSpPr>
        <p:graphicFrame>
          <p:nvGraphicFramePr>
            <p:cNvPr id="55" name="Chart 54">
              <a:extLst>
                <a:ext uri="{FF2B5EF4-FFF2-40B4-BE49-F238E27FC236}">
                  <a16:creationId xmlns:a16="http://schemas.microsoft.com/office/drawing/2014/main" id="{A98974B8-4FB6-46CC-9A41-43A73C9D3DC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42380388"/>
                </p:ext>
              </p:extLst>
            </p:nvPr>
          </p:nvGraphicFramePr>
          <p:xfrm>
            <a:off x="1938550" y="1177404"/>
            <a:ext cx="2676099" cy="30776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B0688F4-8C26-4B4E-8CBC-7C9A8275A268}"/>
                </a:ext>
              </a:extLst>
            </p:cNvPr>
            <p:cNvGrpSpPr/>
            <p:nvPr/>
          </p:nvGrpSpPr>
          <p:grpSpPr>
            <a:xfrm>
              <a:off x="2865779" y="2241801"/>
              <a:ext cx="821640" cy="845249"/>
              <a:chOff x="7048500" y="1387475"/>
              <a:chExt cx="276226" cy="284163"/>
            </a:xfrm>
            <a:solidFill>
              <a:srgbClr val="44546A"/>
            </a:solidFill>
          </p:grpSpPr>
          <p:sp>
            <p:nvSpPr>
              <p:cNvPr id="57" name="Freeform 4357">
                <a:extLst>
                  <a:ext uri="{FF2B5EF4-FFF2-40B4-BE49-F238E27FC236}">
                    <a16:creationId xmlns:a16="http://schemas.microsoft.com/office/drawing/2014/main" id="{D60F7517-A566-4459-B5D1-6B7DB1E2DA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4358">
                <a:extLst>
                  <a:ext uri="{FF2B5EF4-FFF2-40B4-BE49-F238E27FC236}">
                    <a16:creationId xmlns:a16="http://schemas.microsoft.com/office/drawing/2014/main" id="{549E3BDD-323C-41A6-BD87-E99AA67888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0B4FCB8-C60B-41B9-89AC-27025A14B755}"/>
              </a:ext>
            </a:extLst>
          </p:cNvPr>
          <p:cNvSpPr txBox="1"/>
          <p:nvPr/>
        </p:nvSpPr>
        <p:spPr>
          <a:xfrm>
            <a:off x="5686848" y="5590063"/>
            <a:ext cx="4938668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Bagging Ensemble Learning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Works on categorical &amp; continuous data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Not sensitive to overfitting</a:t>
            </a:r>
            <a:endParaRPr lang="en-US" sz="1400" dirty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1400" dirty="0" smtClean="0"/>
              <a:t>Provides feature importance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1" y="4055024"/>
            <a:ext cx="12191999" cy="1135649"/>
            <a:chOff x="-1" y="3974342"/>
            <a:chExt cx="12191999" cy="113564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351D70-4306-4FE0-A2E5-59DB6E698773}"/>
                </a:ext>
              </a:extLst>
            </p:cNvPr>
            <p:cNvSpPr/>
            <p:nvPr/>
          </p:nvSpPr>
          <p:spPr>
            <a:xfrm>
              <a:off x="-1" y="4006369"/>
              <a:ext cx="12191999" cy="1103622"/>
            </a:xfrm>
            <a:prstGeom prst="rect">
              <a:avLst/>
            </a:prstGeom>
            <a:pattFill prst="ltDnDiag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4DBB9B-3ED7-4FC8-B3C2-280FD5BA6D77}"/>
                </a:ext>
              </a:extLst>
            </p:cNvPr>
            <p:cNvSpPr txBox="1"/>
            <p:nvPr/>
          </p:nvSpPr>
          <p:spPr>
            <a:xfrm>
              <a:off x="1567555" y="4337113"/>
              <a:ext cx="6297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2400" b="1" dirty="0" smtClean="0"/>
                <a:t>ADA Boost with Decision Tree Classifier</a:t>
              </a:r>
              <a:endParaRPr lang="en-US" sz="2400" b="1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76129" y="3974342"/>
              <a:ext cx="959633" cy="1103622"/>
              <a:chOff x="1938550" y="1177404"/>
              <a:chExt cx="2676099" cy="3077634"/>
            </a:xfrm>
          </p:grpSpPr>
          <p:graphicFrame>
            <p:nvGraphicFramePr>
              <p:cNvPr id="48" name="Chart 47">
                <a:extLst>
                  <a:ext uri="{FF2B5EF4-FFF2-40B4-BE49-F238E27FC236}">
                    <a16:creationId xmlns:a16="http://schemas.microsoft.com/office/drawing/2014/main" id="{A98974B8-4FB6-46CC-9A41-43A73C9D3D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42380388"/>
                  </p:ext>
                </p:extLst>
              </p:nvPr>
            </p:nvGraphicFramePr>
            <p:xfrm>
              <a:off x="1938550" y="1177404"/>
              <a:ext cx="2676099" cy="30776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0688F4-8C26-4B4E-8CBC-7C9A8275A268}"/>
                  </a:ext>
                </a:extLst>
              </p:cNvPr>
              <p:cNvGrpSpPr/>
              <p:nvPr/>
            </p:nvGrpSpPr>
            <p:grpSpPr>
              <a:xfrm>
                <a:off x="2865779" y="2241801"/>
                <a:ext cx="821640" cy="845249"/>
                <a:chOff x="7048500" y="1387475"/>
                <a:chExt cx="276226" cy="284163"/>
              </a:xfrm>
              <a:solidFill>
                <a:srgbClr val="44546A"/>
              </a:solidFill>
            </p:grpSpPr>
            <p:sp>
              <p:nvSpPr>
                <p:cNvPr id="50" name="Freeform 4357">
                  <a:extLst>
                    <a:ext uri="{FF2B5EF4-FFF2-40B4-BE49-F238E27FC236}">
                      <a16:creationId xmlns:a16="http://schemas.microsoft.com/office/drawing/2014/main" id="{D60F7517-A566-4459-B5D1-6B7DB1E2DA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161213" y="1387475"/>
                  <a:ext cx="163513" cy="160338"/>
                </a:xfrm>
                <a:custGeom>
                  <a:avLst/>
                  <a:gdLst>
                    <a:gd name="T0" fmla="*/ 229 w 512"/>
                    <a:gd name="T1" fmla="*/ 345 h 506"/>
                    <a:gd name="T2" fmla="*/ 198 w 512"/>
                    <a:gd name="T3" fmla="*/ 328 h 506"/>
                    <a:gd name="T4" fmla="*/ 177 w 512"/>
                    <a:gd name="T5" fmla="*/ 302 h 506"/>
                    <a:gd name="T6" fmla="*/ 166 w 512"/>
                    <a:gd name="T7" fmla="*/ 268 h 506"/>
                    <a:gd name="T8" fmla="*/ 169 w 512"/>
                    <a:gd name="T9" fmla="*/ 232 h 506"/>
                    <a:gd name="T10" fmla="*/ 187 w 512"/>
                    <a:gd name="T11" fmla="*/ 201 h 506"/>
                    <a:gd name="T12" fmla="*/ 213 w 512"/>
                    <a:gd name="T13" fmla="*/ 179 h 506"/>
                    <a:gd name="T14" fmla="*/ 246 w 512"/>
                    <a:gd name="T15" fmla="*/ 169 h 506"/>
                    <a:gd name="T16" fmla="*/ 283 w 512"/>
                    <a:gd name="T17" fmla="*/ 172 h 506"/>
                    <a:gd name="T18" fmla="*/ 314 w 512"/>
                    <a:gd name="T19" fmla="*/ 189 h 506"/>
                    <a:gd name="T20" fmla="*/ 335 w 512"/>
                    <a:gd name="T21" fmla="*/ 216 h 506"/>
                    <a:gd name="T22" fmla="*/ 346 w 512"/>
                    <a:gd name="T23" fmla="*/ 250 h 506"/>
                    <a:gd name="T24" fmla="*/ 343 w 512"/>
                    <a:gd name="T25" fmla="*/ 286 h 506"/>
                    <a:gd name="T26" fmla="*/ 326 w 512"/>
                    <a:gd name="T27" fmla="*/ 316 h 506"/>
                    <a:gd name="T28" fmla="*/ 299 w 512"/>
                    <a:gd name="T29" fmla="*/ 338 h 506"/>
                    <a:gd name="T30" fmla="*/ 265 w 512"/>
                    <a:gd name="T31" fmla="*/ 348 h 506"/>
                    <a:gd name="T32" fmla="*/ 458 w 512"/>
                    <a:gd name="T33" fmla="*/ 276 h 506"/>
                    <a:gd name="T34" fmla="*/ 504 w 512"/>
                    <a:gd name="T35" fmla="*/ 198 h 506"/>
                    <a:gd name="T36" fmla="*/ 511 w 512"/>
                    <a:gd name="T37" fmla="*/ 189 h 506"/>
                    <a:gd name="T38" fmla="*/ 510 w 512"/>
                    <a:gd name="T39" fmla="*/ 178 h 506"/>
                    <a:gd name="T40" fmla="*/ 438 w 512"/>
                    <a:gd name="T41" fmla="*/ 72 h 506"/>
                    <a:gd name="T42" fmla="*/ 363 w 512"/>
                    <a:gd name="T43" fmla="*/ 85 h 506"/>
                    <a:gd name="T44" fmla="*/ 332 w 512"/>
                    <a:gd name="T45" fmla="*/ 10 h 506"/>
                    <a:gd name="T46" fmla="*/ 326 w 512"/>
                    <a:gd name="T47" fmla="*/ 2 h 506"/>
                    <a:gd name="T48" fmla="*/ 204 w 512"/>
                    <a:gd name="T49" fmla="*/ 0 h 506"/>
                    <a:gd name="T50" fmla="*/ 193 w 512"/>
                    <a:gd name="T51" fmla="*/ 3 h 506"/>
                    <a:gd name="T52" fmla="*/ 189 w 512"/>
                    <a:gd name="T53" fmla="*/ 14 h 506"/>
                    <a:gd name="T54" fmla="*/ 162 w 512"/>
                    <a:gd name="T55" fmla="*/ 78 h 506"/>
                    <a:gd name="T56" fmla="*/ 81 w 512"/>
                    <a:gd name="T57" fmla="*/ 74 h 506"/>
                    <a:gd name="T58" fmla="*/ 65 w 512"/>
                    <a:gd name="T59" fmla="*/ 76 h 506"/>
                    <a:gd name="T60" fmla="*/ 1 w 512"/>
                    <a:gd name="T61" fmla="*/ 184 h 506"/>
                    <a:gd name="T62" fmla="*/ 6 w 512"/>
                    <a:gd name="T63" fmla="*/ 197 h 506"/>
                    <a:gd name="T64" fmla="*/ 53 w 512"/>
                    <a:gd name="T65" fmla="*/ 259 h 506"/>
                    <a:gd name="T66" fmla="*/ 4 w 512"/>
                    <a:gd name="T67" fmla="*/ 324 h 506"/>
                    <a:gd name="T68" fmla="*/ 1 w 512"/>
                    <a:gd name="T69" fmla="*/ 338 h 506"/>
                    <a:gd name="T70" fmla="*/ 62 w 512"/>
                    <a:gd name="T71" fmla="*/ 442 h 506"/>
                    <a:gd name="T72" fmla="*/ 73 w 512"/>
                    <a:gd name="T73" fmla="*/ 445 h 506"/>
                    <a:gd name="T74" fmla="*/ 141 w 512"/>
                    <a:gd name="T75" fmla="*/ 427 h 506"/>
                    <a:gd name="T76" fmla="*/ 179 w 512"/>
                    <a:gd name="T77" fmla="*/ 447 h 506"/>
                    <a:gd name="T78" fmla="*/ 190 w 512"/>
                    <a:gd name="T79" fmla="*/ 497 h 506"/>
                    <a:gd name="T80" fmla="*/ 198 w 512"/>
                    <a:gd name="T81" fmla="*/ 505 h 506"/>
                    <a:gd name="T82" fmla="*/ 320 w 512"/>
                    <a:gd name="T83" fmla="*/ 506 h 506"/>
                    <a:gd name="T84" fmla="*/ 330 w 512"/>
                    <a:gd name="T85" fmla="*/ 499 h 506"/>
                    <a:gd name="T86" fmla="*/ 332 w 512"/>
                    <a:gd name="T87" fmla="*/ 448 h 506"/>
                    <a:gd name="T88" fmla="*/ 387 w 512"/>
                    <a:gd name="T89" fmla="*/ 416 h 506"/>
                    <a:gd name="T90" fmla="*/ 441 w 512"/>
                    <a:gd name="T91" fmla="*/ 446 h 506"/>
                    <a:gd name="T92" fmla="*/ 451 w 512"/>
                    <a:gd name="T93" fmla="*/ 440 h 506"/>
                    <a:gd name="T94" fmla="*/ 512 w 512"/>
                    <a:gd name="T95" fmla="*/ 335 h 506"/>
                    <a:gd name="T96" fmla="*/ 509 w 512"/>
                    <a:gd name="T97" fmla="*/ 323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12" h="506">
                      <a:moveTo>
                        <a:pt x="256" y="350"/>
                      </a:moveTo>
                      <a:lnTo>
                        <a:pt x="246" y="348"/>
                      </a:lnTo>
                      <a:lnTo>
                        <a:pt x="238" y="347"/>
                      </a:lnTo>
                      <a:lnTo>
                        <a:pt x="229" y="345"/>
                      </a:lnTo>
                      <a:lnTo>
                        <a:pt x="221" y="342"/>
                      </a:lnTo>
                      <a:lnTo>
                        <a:pt x="213" y="338"/>
                      </a:lnTo>
                      <a:lnTo>
                        <a:pt x="206" y="334"/>
                      </a:lnTo>
                      <a:lnTo>
                        <a:pt x="198" y="328"/>
                      </a:lnTo>
                      <a:lnTo>
                        <a:pt x="192" y="323"/>
                      </a:lnTo>
                      <a:lnTo>
                        <a:pt x="187" y="316"/>
                      </a:lnTo>
                      <a:lnTo>
                        <a:pt x="181" y="310"/>
                      </a:lnTo>
                      <a:lnTo>
                        <a:pt x="177" y="302"/>
                      </a:lnTo>
                      <a:lnTo>
                        <a:pt x="173" y="294"/>
                      </a:lnTo>
                      <a:lnTo>
                        <a:pt x="169" y="286"/>
                      </a:lnTo>
                      <a:lnTo>
                        <a:pt x="167" y="278"/>
                      </a:lnTo>
                      <a:lnTo>
                        <a:pt x="166" y="268"/>
                      </a:lnTo>
                      <a:lnTo>
                        <a:pt x="165" y="260"/>
                      </a:lnTo>
                      <a:lnTo>
                        <a:pt x="166" y="250"/>
                      </a:lnTo>
                      <a:lnTo>
                        <a:pt x="167" y="240"/>
                      </a:lnTo>
                      <a:lnTo>
                        <a:pt x="169" y="232"/>
                      </a:lnTo>
                      <a:lnTo>
                        <a:pt x="173" y="223"/>
                      </a:lnTo>
                      <a:lnTo>
                        <a:pt x="177" y="216"/>
                      </a:lnTo>
                      <a:lnTo>
                        <a:pt x="181" y="208"/>
                      </a:lnTo>
                      <a:lnTo>
                        <a:pt x="187" y="201"/>
                      </a:lnTo>
                      <a:lnTo>
                        <a:pt x="192" y="194"/>
                      </a:lnTo>
                      <a:lnTo>
                        <a:pt x="198" y="189"/>
                      </a:lnTo>
                      <a:lnTo>
                        <a:pt x="206" y="184"/>
                      </a:lnTo>
                      <a:lnTo>
                        <a:pt x="213" y="179"/>
                      </a:lnTo>
                      <a:lnTo>
                        <a:pt x="221" y="175"/>
                      </a:lnTo>
                      <a:lnTo>
                        <a:pt x="229" y="172"/>
                      </a:lnTo>
                      <a:lnTo>
                        <a:pt x="238" y="170"/>
                      </a:lnTo>
                      <a:lnTo>
                        <a:pt x="246" y="169"/>
                      </a:lnTo>
                      <a:lnTo>
                        <a:pt x="256" y="168"/>
                      </a:lnTo>
                      <a:lnTo>
                        <a:pt x="265" y="169"/>
                      </a:lnTo>
                      <a:lnTo>
                        <a:pt x="274" y="170"/>
                      </a:lnTo>
                      <a:lnTo>
                        <a:pt x="283" y="172"/>
                      </a:lnTo>
                      <a:lnTo>
                        <a:pt x="291" y="175"/>
                      </a:lnTo>
                      <a:lnTo>
                        <a:pt x="299" y="179"/>
                      </a:lnTo>
                      <a:lnTo>
                        <a:pt x="306" y="184"/>
                      </a:lnTo>
                      <a:lnTo>
                        <a:pt x="314" y="189"/>
                      </a:lnTo>
                      <a:lnTo>
                        <a:pt x="320" y="194"/>
                      </a:lnTo>
                      <a:lnTo>
                        <a:pt x="326" y="201"/>
                      </a:lnTo>
                      <a:lnTo>
                        <a:pt x="331" y="208"/>
                      </a:lnTo>
                      <a:lnTo>
                        <a:pt x="335" y="216"/>
                      </a:lnTo>
                      <a:lnTo>
                        <a:pt x="340" y="223"/>
                      </a:lnTo>
                      <a:lnTo>
                        <a:pt x="343" y="232"/>
                      </a:lnTo>
                      <a:lnTo>
                        <a:pt x="345" y="240"/>
                      </a:lnTo>
                      <a:lnTo>
                        <a:pt x="346" y="250"/>
                      </a:lnTo>
                      <a:lnTo>
                        <a:pt x="346" y="260"/>
                      </a:lnTo>
                      <a:lnTo>
                        <a:pt x="346" y="268"/>
                      </a:lnTo>
                      <a:lnTo>
                        <a:pt x="345" y="278"/>
                      </a:lnTo>
                      <a:lnTo>
                        <a:pt x="343" y="286"/>
                      </a:lnTo>
                      <a:lnTo>
                        <a:pt x="340" y="294"/>
                      </a:lnTo>
                      <a:lnTo>
                        <a:pt x="335" y="302"/>
                      </a:lnTo>
                      <a:lnTo>
                        <a:pt x="331" y="310"/>
                      </a:lnTo>
                      <a:lnTo>
                        <a:pt x="326" y="316"/>
                      </a:lnTo>
                      <a:lnTo>
                        <a:pt x="320" y="323"/>
                      </a:lnTo>
                      <a:lnTo>
                        <a:pt x="314" y="328"/>
                      </a:lnTo>
                      <a:lnTo>
                        <a:pt x="306" y="334"/>
                      </a:lnTo>
                      <a:lnTo>
                        <a:pt x="299" y="338"/>
                      </a:lnTo>
                      <a:lnTo>
                        <a:pt x="291" y="342"/>
                      </a:lnTo>
                      <a:lnTo>
                        <a:pt x="283" y="345"/>
                      </a:lnTo>
                      <a:lnTo>
                        <a:pt x="274" y="347"/>
                      </a:lnTo>
                      <a:lnTo>
                        <a:pt x="265" y="348"/>
                      </a:lnTo>
                      <a:lnTo>
                        <a:pt x="256" y="350"/>
                      </a:lnTo>
                      <a:close/>
                      <a:moveTo>
                        <a:pt x="504" y="320"/>
                      </a:moveTo>
                      <a:lnTo>
                        <a:pt x="456" y="292"/>
                      </a:lnTo>
                      <a:lnTo>
                        <a:pt x="458" y="276"/>
                      </a:lnTo>
                      <a:lnTo>
                        <a:pt x="459" y="259"/>
                      </a:lnTo>
                      <a:lnTo>
                        <a:pt x="458" y="241"/>
                      </a:lnTo>
                      <a:lnTo>
                        <a:pt x="456" y="225"/>
                      </a:lnTo>
                      <a:lnTo>
                        <a:pt x="504" y="198"/>
                      </a:lnTo>
                      <a:lnTo>
                        <a:pt x="506" y="197"/>
                      </a:lnTo>
                      <a:lnTo>
                        <a:pt x="509" y="194"/>
                      </a:lnTo>
                      <a:lnTo>
                        <a:pt x="510" y="191"/>
                      </a:lnTo>
                      <a:lnTo>
                        <a:pt x="511" y="189"/>
                      </a:lnTo>
                      <a:lnTo>
                        <a:pt x="512" y="186"/>
                      </a:lnTo>
                      <a:lnTo>
                        <a:pt x="512" y="184"/>
                      </a:lnTo>
                      <a:lnTo>
                        <a:pt x="511" y="181"/>
                      </a:lnTo>
                      <a:lnTo>
                        <a:pt x="510" y="178"/>
                      </a:lnTo>
                      <a:lnTo>
                        <a:pt x="453" y="80"/>
                      </a:lnTo>
                      <a:lnTo>
                        <a:pt x="449" y="76"/>
                      </a:lnTo>
                      <a:lnTo>
                        <a:pt x="443" y="72"/>
                      </a:lnTo>
                      <a:lnTo>
                        <a:pt x="438" y="72"/>
                      </a:lnTo>
                      <a:lnTo>
                        <a:pt x="433" y="74"/>
                      </a:lnTo>
                      <a:lnTo>
                        <a:pt x="387" y="102"/>
                      </a:lnTo>
                      <a:lnTo>
                        <a:pt x="376" y="94"/>
                      </a:lnTo>
                      <a:lnTo>
                        <a:pt x="363" y="85"/>
                      </a:lnTo>
                      <a:lnTo>
                        <a:pt x="348" y="78"/>
                      </a:lnTo>
                      <a:lnTo>
                        <a:pt x="332" y="69"/>
                      </a:lnTo>
                      <a:lnTo>
                        <a:pt x="332" y="14"/>
                      </a:lnTo>
                      <a:lnTo>
                        <a:pt x="332" y="10"/>
                      </a:lnTo>
                      <a:lnTo>
                        <a:pt x="331" y="8"/>
                      </a:lnTo>
                      <a:lnTo>
                        <a:pt x="330" y="5"/>
                      </a:lnTo>
                      <a:lnTo>
                        <a:pt x="328" y="3"/>
                      </a:lnTo>
                      <a:lnTo>
                        <a:pt x="326" y="2"/>
                      </a:lnTo>
                      <a:lnTo>
                        <a:pt x="322" y="1"/>
                      </a:lnTo>
                      <a:lnTo>
                        <a:pt x="320" y="0"/>
                      </a:lnTo>
                      <a:lnTo>
                        <a:pt x="317" y="0"/>
                      </a:lnTo>
                      <a:lnTo>
                        <a:pt x="204" y="0"/>
                      </a:lnTo>
                      <a:lnTo>
                        <a:pt x="200" y="0"/>
                      </a:lnTo>
                      <a:lnTo>
                        <a:pt x="198" y="1"/>
                      </a:lnTo>
                      <a:lnTo>
                        <a:pt x="195" y="2"/>
                      </a:lnTo>
                      <a:lnTo>
                        <a:pt x="193" y="3"/>
                      </a:lnTo>
                      <a:lnTo>
                        <a:pt x="192" y="5"/>
                      </a:lnTo>
                      <a:lnTo>
                        <a:pt x="190" y="8"/>
                      </a:lnTo>
                      <a:lnTo>
                        <a:pt x="190" y="10"/>
                      </a:lnTo>
                      <a:lnTo>
                        <a:pt x="189" y="14"/>
                      </a:lnTo>
                      <a:lnTo>
                        <a:pt x="189" y="68"/>
                      </a:lnTo>
                      <a:lnTo>
                        <a:pt x="179" y="71"/>
                      </a:lnTo>
                      <a:lnTo>
                        <a:pt x="169" y="75"/>
                      </a:lnTo>
                      <a:lnTo>
                        <a:pt x="162" y="78"/>
                      </a:lnTo>
                      <a:lnTo>
                        <a:pt x="154" y="82"/>
                      </a:lnTo>
                      <a:lnTo>
                        <a:pt x="141" y="92"/>
                      </a:lnTo>
                      <a:lnTo>
                        <a:pt x="129" y="102"/>
                      </a:lnTo>
                      <a:lnTo>
                        <a:pt x="81" y="74"/>
                      </a:lnTo>
                      <a:lnTo>
                        <a:pt x="75" y="72"/>
                      </a:lnTo>
                      <a:lnTo>
                        <a:pt x="69" y="74"/>
                      </a:lnTo>
                      <a:lnTo>
                        <a:pt x="67" y="74"/>
                      </a:lnTo>
                      <a:lnTo>
                        <a:pt x="65" y="76"/>
                      </a:lnTo>
                      <a:lnTo>
                        <a:pt x="62" y="78"/>
                      </a:lnTo>
                      <a:lnTo>
                        <a:pt x="60" y="80"/>
                      </a:lnTo>
                      <a:lnTo>
                        <a:pt x="3" y="177"/>
                      </a:lnTo>
                      <a:lnTo>
                        <a:pt x="1" y="184"/>
                      </a:lnTo>
                      <a:lnTo>
                        <a:pt x="1" y="189"/>
                      </a:lnTo>
                      <a:lnTo>
                        <a:pt x="3" y="192"/>
                      </a:lnTo>
                      <a:lnTo>
                        <a:pt x="4" y="194"/>
                      </a:lnTo>
                      <a:lnTo>
                        <a:pt x="6" y="197"/>
                      </a:lnTo>
                      <a:lnTo>
                        <a:pt x="9" y="198"/>
                      </a:lnTo>
                      <a:lnTo>
                        <a:pt x="56" y="225"/>
                      </a:lnTo>
                      <a:lnTo>
                        <a:pt x="54" y="241"/>
                      </a:lnTo>
                      <a:lnTo>
                        <a:pt x="53" y="259"/>
                      </a:lnTo>
                      <a:lnTo>
                        <a:pt x="53" y="276"/>
                      </a:lnTo>
                      <a:lnTo>
                        <a:pt x="55" y="292"/>
                      </a:lnTo>
                      <a:lnTo>
                        <a:pt x="8" y="320"/>
                      </a:lnTo>
                      <a:lnTo>
                        <a:pt x="4" y="324"/>
                      </a:lnTo>
                      <a:lnTo>
                        <a:pt x="1" y="328"/>
                      </a:lnTo>
                      <a:lnTo>
                        <a:pt x="0" y="331"/>
                      </a:lnTo>
                      <a:lnTo>
                        <a:pt x="0" y="335"/>
                      </a:lnTo>
                      <a:lnTo>
                        <a:pt x="1" y="338"/>
                      </a:lnTo>
                      <a:lnTo>
                        <a:pt x="3" y="340"/>
                      </a:lnTo>
                      <a:lnTo>
                        <a:pt x="59" y="437"/>
                      </a:lnTo>
                      <a:lnTo>
                        <a:pt x="60" y="439"/>
                      </a:lnTo>
                      <a:lnTo>
                        <a:pt x="62" y="442"/>
                      </a:lnTo>
                      <a:lnTo>
                        <a:pt x="66" y="444"/>
                      </a:lnTo>
                      <a:lnTo>
                        <a:pt x="68" y="445"/>
                      </a:lnTo>
                      <a:lnTo>
                        <a:pt x="71" y="446"/>
                      </a:lnTo>
                      <a:lnTo>
                        <a:pt x="73" y="445"/>
                      </a:lnTo>
                      <a:lnTo>
                        <a:pt x="76" y="445"/>
                      </a:lnTo>
                      <a:lnTo>
                        <a:pt x="80" y="444"/>
                      </a:lnTo>
                      <a:lnTo>
                        <a:pt x="129" y="416"/>
                      </a:lnTo>
                      <a:lnTo>
                        <a:pt x="141" y="427"/>
                      </a:lnTo>
                      <a:lnTo>
                        <a:pt x="154" y="435"/>
                      </a:lnTo>
                      <a:lnTo>
                        <a:pt x="162" y="439"/>
                      </a:lnTo>
                      <a:lnTo>
                        <a:pt x="169" y="444"/>
                      </a:lnTo>
                      <a:lnTo>
                        <a:pt x="179" y="447"/>
                      </a:lnTo>
                      <a:lnTo>
                        <a:pt x="189" y="451"/>
                      </a:lnTo>
                      <a:lnTo>
                        <a:pt x="189" y="491"/>
                      </a:lnTo>
                      <a:lnTo>
                        <a:pt x="190" y="494"/>
                      </a:lnTo>
                      <a:lnTo>
                        <a:pt x="190" y="497"/>
                      </a:lnTo>
                      <a:lnTo>
                        <a:pt x="192" y="499"/>
                      </a:lnTo>
                      <a:lnTo>
                        <a:pt x="193" y="501"/>
                      </a:lnTo>
                      <a:lnTo>
                        <a:pt x="195" y="504"/>
                      </a:lnTo>
                      <a:lnTo>
                        <a:pt x="198" y="505"/>
                      </a:lnTo>
                      <a:lnTo>
                        <a:pt x="200" y="506"/>
                      </a:lnTo>
                      <a:lnTo>
                        <a:pt x="204" y="506"/>
                      </a:lnTo>
                      <a:lnTo>
                        <a:pt x="317" y="506"/>
                      </a:lnTo>
                      <a:lnTo>
                        <a:pt x="320" y="506"/>
                      </a:lnTo>
                      <a:lnTo>
                        <a:pt x="322" y="505"/>
                      </a:lnTo>
                      <a:lnTo>
                        <a:pt x="326" y="504"/>
                      </a:lnTo>
                      <a:lnTo>
                        <a:pt x="328" y="501"/>
                      </a:lnTo>
                      <a:lnTo>
                        <a:pt x="330" y="499"/>
                      </a:lnTo>
                      <a:lnTo>
                        <a:pt x="331" y="497"/>
                      </a:lnTo>
                      <a:lnTo>
                        <a:pt x="332" y="494"/>
                      </a:lnTo>
                      <a:lnTo>
                        <a:pt x="332" y="491"/>
                      </a:lnTo>
                      <a:lnTo>
                        <a:pt x="332" y="448"/>
                      </a:lnTo>
                      <a:lnTo>
                        <a:pt x="348" y="439"/>
                      </a:lnTo>
                      <a:lnTo>
                        <a:pt x="363" y="432"/>
                      </a:lnTo>
                      <a:lnTo>
                        <a:pt x="376" y="424"/>
                      </a:lnTo>
                      <a:lnTo>
                        <a:pt x="387" y="416"/>
                      </a:lnTo>
                      <a:lnTo>
                        <a:pt x="433" y="444"/>
                      </a:lnTo>
                      <a:lnTo>
                        <a:pt x="435" y="445"/>
                      </a:lnTo>
                      <a:lnTo>
                        <a:pt x="438" y="445"/>
                      </a:lnTo>
                      <a:lnTo>
                        <a:pt x="441" y="446"/>
                      </a:lnTo>
                      <a:lnTo>
                        <a:pt x="443" y="445"/>
                      </a:lnTo>
                      <a:lnTo>
                        <a:pt x="447" y="444"/>
                      </a:lnTo>
                      <a:lnTo>
                        <a:pt x="449" y="443"/>
                      </a:lnTo>
                      <a:lnTo>
                        <a:pt x="451" y="440"/>
                      </a:lnTo>
                      <a:lnTo>
                        <a:pt x="453" y="437"/>
                      </a:lnTo>
                      <a:lnTo>
                        <a:pt x="510" y="340"/>
                      </a:lnTo>
                      <a:lnTo>
                        <a:pt x="511" y="338"/>
                      </a:lnTo>
                      <a:lnTo>
                        <a:pt x="512" y="335"/>
                      </a:lnTo>
                      <a:lnTo>
                        <a:pt x="512" y="331"/>
                      </a:lnTo>
                      <a:lnTo>
                        <a:pt x="511" y="328"/>
                      </a:lnTo>
                      <a:lnTo>
                        <a:pt x="510" y="326"/>
                      </a:lnTo>
                      <a:lnTo>
                        <a:pt x="509" y="323"/>
                      </a:lnTo>
                      <a:lnTo>
                        <a:pt x="506" y="321"/>
                      </a:lnTo>
                      <a:lnTo>
                        <a:pt x="504" y="3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4358">
                  <a:extLst>
                    <a:ext uri="{FF2B5EF4-FFF2-40B4-BE49-F238E27FC236}">
                      <a16:creationId xmlns:a16="http://schemas.microsoft.com/office/drawing/2014/main" id="{549E3BDD-323C-41A6-BD87-E99AA67888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48500" y="1509713"/>
                  <a:ext cx="161925" cy="161925"/>
                </a:xfrm>
                <a:custGeom>
                  <a:avLst/>
                  <a:gdLst>
                    <a:gd name="T0" fmla="*/ 229 w 511"/>
                    <a:gd name="T1" fmla="*/ 335 h 509"/>
                    <a:gd name="T2" fmla="*/ 198 w 511"/>
                    <a:gd name="T3" fmla="*/ 319 h 509"/>
                    <a:gd name="T4" fmla="*/ 176 w 511"/>
                    <a:gd name="T5" fmla="*/ 292 h 509"/>
                    <a:gd name="T6" fmla="*/ 166 w 511"/>
                    <a:gd name="T7" fmla="*/ 258 h 509"/>
                    <a:gd name="T8" fmla="*/ 169 w 511"/>
                    <a:gd name="T9" fmla="*/ 223 h 509"/>
                    <a:gd name="T10" fmla="*/ 186 w 511"/>
                    <a:gd name="T11" fmla="*/ 191 h 509"/>
                    <a:gd name="T12" fmla="*/ 213 w 511"/>
                    <a:gd name="T13" fmla="*/ 169 h 509"/>
                    <a:gd name="T14" fmla="*/ 246 w 511"/>
                    <a:gd name="T15" fmla="*/ 158 h 509"/>
                    <a:gd name="T16" fmla="*/ 282 w 511"/>
                    <a:gd name="T17" fmla="*/ 163 h 509"/>
                    <a:gd name="T18" fmla="*/ 313 w 511"/>
                    <a:gd name="T19" fmla="*/ 179 h 509"/>
                    <a:gd name="T20" fmla="*/ 335 w 511"/>
                    <a:gd name="T21" fmla="*/ 206 h 509"/>
                    <a:gd name="T22" fmla="*/ 346 w 511"/>
                    <a:gd name="T23" fmla="*/ 240 h 509"/>
                    <a:gd name="T24" fmla="*/ 342 w 511"/>
                    <a:gd name="T25" fmla="*/ 276 h 509"/>
                    <a:gd name="T26" fmla="*/ 325 w 511"/>
                    <a:gd name="T27" fmla="*/ 306 h 509"/>
                    <a:gd name="T28" fmla="*/ 298 w 511"/>
                    <a:gd name="T29" fmla="*/ 328 h 509"/>
                    <a:gd name="T30" fmla="*/ 265 w 511"/>
                    <a:gd name="T31" fmla="*/ 338 h 509"/>
                    <a:gd name="T32" fmla="*/ 511 w 511"/>
                    <a:gd name="T33" fmla="*/ 173 h 509"/>
                    <a:gd name="T34" fmla="*/ 450 w 511"/>
                    <a:gd name="T35" fmla="*/ 67 h 509"/>
                    <a:gd name="T36" fmla="*/ 441 w 511"/>
                    <a:gd name="T37" fmla="*/ 63 h 509"/>
                    <a:gd name="T38" fmla="*/ 386 w 511"/>
                    <a:gd name="T39" fmla="*/ 92 h 509"/>
                    <a:gd name="T40" fmla="*/ 332 w 511"/>
                    <a:gd name="T41" fmla="*/ 59 h 509"/>
                    <a:gd name="T42" fmla="*/ 329 w 511"/>
                    <a:gd name="T43" fmla="*/ 6 h 509"/>
                    <a:gd name="T44" fmla="*/ 320 w 511"/>
                    <a:gd name="T45" fmla="*/ 0 h 509"/>
                    <a:gd name="T46" fmla="*/ 198 w 511"/>
                    <a:gd name="T47" fmla="*/ 1 h 509"/>
                    <a:gd name="T48" fmla="*/ 190 w 511"/>
                    <a:gd name="T49" fmla="*/ 9 h 509"/>
                    <a:gd name="T50" fmla="*/ 179 w 511"/>
                    <a:gd name="T51" fmla="*/ 61 h 509"/>
                    <a:gd name="T52" fmla="*/ 141 w 511"/>
                    <a:gd name="T53" fmla="*/ 81 h 509"/>
                    <a:gd name="T54" fmla="*/ 68 w 511"/>
                    <a:gd name="T55" fmla="*/ 63 h 509"/>
                    <a:gd name="T56" fmla="*/ 60 w 511"/>
                    <a:gd name="T57" fmla="*/ 70 h 509"/>
                    <a:gd name="T58" fmla="*/ 1 w 511"/>
                    <a:gd name="T59" fmla="*/ 177 h 509"/>
                    <a:gd name="T60" fmla="*/ 5 w 511"/>
                    <a:gd name="T61" fmla="*/ 186 h 509"/>
                    <a:gd name="T62" fmla="*/ 52 w 511"/>
                    <a:gd name="T63" fmla="*/ 249 h 509"/>
                    <a:gd name="T64" fmla="*/ 5 w 511"/>
                    <a:gd name="T65" fmla="*/ 311 h 509"/>
                    <a:gd name="T66" fmla="*/ 0 w 511"/>
                    <a:gd name="T67" fmla="*/ 322 h 509"/>
                    <a:gd name="T68" fmla="*/ 59 w 511"/>
                    <a:gd name="T69" fmla="*/ 429 h 509"/>
                    <a:gd name="T70" fmla="*/ 74 w 511"/>
                    <a:gd name="T71" fmla="*/ 435 h 509"/>
                    <a:gd name="T72" fmla="*/ 140 w 511"/>
                    <a:gd name="T73" fmla="*/ 416 h 509"/>
                    <a:gd name="T74" fmla="*/ 179 w 511"/>
                    <a:gd name="T75" fmla="*/ 438 h 509"/>
                    <a:gd name="T76" fmla="*/ 190 w 511"/>
                    <a:gd name="T77" fmla="*/ 500 h 509"/>
                    <a:gd name="T78" fmla="*/ 198 w 511"/>
                    <a:gd name="T79" fmla="*/ 508 h 509"/>
                    <a:gd name="T80" fmla="*/ 320 w 511"/>
                    <a:gd name="T81" fmla="*/ 509 h 509"/>
                    <a:gd name="T82" fmla="*/ 329 w 511"/>
                    <a:gd name="T83" fmla="*/ 503 h 509"/>
                    <a:gd name="T84" fmla="*/ 332 w 511"/>
                    <a:gd name="T85" fmla="*/ 439 h 509"/>
                    <a:gd name="T86" fmla="*/ 387 w 511"/>
                    <a:gd name="T87" fmla="*/ 407 h 509"/>
                    <a:gd name="T88" fmla="*/ 441 w 511"/>
                    <a:gd name="T89" fmla="*/ 435 h 509"/>
                    <a:gd name="T90" fmla="*/ 450 w 511"/>
                    <a:gd name="T91" fmla="*/ 431 h 509"/>
                    <a:gd name="T92" fmla="*/ 511 w 511"/>
                    <a:gd name="T93" fmla="*/ 324 h 509"/>
                    <a:gd name="T94" fmla="*/ 504 w 511"/>
                    <a:gd name="T95" fmla="*/ 309 h 509"/>
                    <a:gd name="T96" fmla="*/ 459 w 511"/>
                    <a:gd name="T97" fmla="*/ 233 h 509"/>
                    <a:gd name="T98" fmla="*/ 508 w 511"/>
                    <a:gd name="T99" fmla="*/ 184 h 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511" h="509">
                      <a:moveTo>
                        <a:pt x="256" y="339"/>
                      </a:moveTo>
                      <a:lnTo>
                        <a:pt x="246" y="338"/>
                      </a:lnTo>
                      <a:lnTo>
                        <a:pt x="237" y="337"/>
                      </a:lnTo>
                      <a:lnTo>
                        <a:pt x="229" y="335"/>
                      </a:lnTo>
                      <a:lnTo>
                        <a:pt x="220" y="332"/>
                      </a:lnTo>
                      <a:lnTo>
                        <a:pt x="213" y="328"/>
                      </a:lnTo>
                      <a:lnTo>
                        <a:pt x="205" y="323"/>
                      </a:lnTo>
                      <a:lnTo>
                        <a:pt x="198" y="319"/>
                      </a:lnTo>
                      <a:lnTo>
                        <a:pt x="191" y="312"/>
                      </a:lnTo>
                      <a:lnTo>
                        <a:pt x="186" y="306"/>
                      </a:lnTo>
                      <a:lnTo>
                        <a:pt x="181" y="300"/>
                      </a:lnTo>
                      <a:lnTo>
                        <a:pt x="176" y="292"/>
                      </a:lnTo>
                      <a:lnTo>
                        <a:pt x="172" y="284"/>
                      </a:lnTo>
                      <a:lnTo>
                        <a:pt x="169" y="276"/>
                      </a:lnTo>
                      <a:lnTo>
                        <a:pt x="167" y="267"/>
                      </a:lnTo>
                      <a:lnTo>
                        <a:pt x="166" y="258"/>
                      </a:lnTo>
                      <a:lnTo>
                        <a:pt x="166" y="249"/>
                      </a:lnTo>
                      <a:lnTo>
                        <a:pt x="166" y="240"/>
                      </a:lnTo>
                      <a:lnTo>
                        <a:pt x="167" y="231"/>
                      </a:lnTo>
                      <a:lnTo>
                        <a:pt x="169" y="223"/>
                      </a:lnTo>
                      <a:lnTo>
                        <a:pt x="172" y="214"/>
                      </a:lnTo>
                      <a:lnTo>
                        <a:pt x="176" y="206"/>
                      </a:lnTo>
                      <a:lnTo>
                        <a:pt x="181" y="199"/>
                      </a:lnTo>
                      <a:lnTo>
                        <a:pt x="186" y="191"/>
                      </a:lnTo>
                      <a:lnTo>
                        <a:pt x="191" y="185"/>
                      </a:lnTo>
                      <a:lnTo>
                        <a:pt x="198" y="179"/>
                      </a:lnTo>
                      <a:lnTo>
                        <a:pt x="205" y="173"/>
                      </a:lnTo>
                      <a:lnTo>
                        <a:pt x="213" y="169"/>
                      </a:lnTo>
                      <a:lnTo>
                        <a:pt x="220" y="165"/>
                      </a:lnTo>
                      <a:lnTo>
                        <a:pt x="229" y="163"/>
                      </a:lnTo>
                      <a:lnTo>
                        <a:pt x="237" y="159"/>
                      </a:lnTo>
                      <a:lnTo>
                        <a:pt x="246" y="158"/>
                      </a:lnTo>
                      <a:lnTo>
                        <a:pt x="256" y="158"/>
                      </a:lnTo>
                      <a:lnTo>
                        <a:pt x="265" y="158"/>
                      </a:lnTo>
                      <a:lnTo>
                        <a:pt x="274" y="159"/>
                      </a:lnTo>
                      <a:lnTo>
                        <a:pt x="282" y="163"/>
                      </a:lnTo>
                      <a:lnTo>
                        <a:pt x="291" y="165"/>
                      </a:lnTo>
                      <a:lnTo>
                        <a:pt x="298" y="169"/>
                      </a:lnTo>
                      <a:lnTo>
                        <a:pt x="306" y="173"/>
                      </a:lnTo>
                      <a:lnTo>
                        <a:pt x="313" y="179"/>
                      </a:lnTo>
                      <a:lnTo>
                        <a:pt x="320" y="185"/>
                      </a:lnTo>
                      <a:lnTo>
                        <a:pt x="325" y="191"/>
                      </a:lnTo>
                      <a:lnTo>
                        <a:pt x="331" y="199"/>
                      </a:lnTo>
                      <a:lnTo>
                        <a:pt x="335" y="206"/>
                      </a:lnTo>
                      <a:lnTo>
                        <a:pt x="339" y="214"/>
                      </a:lnTo>
                      <a:lnTo>
                        <a:pt x="342" y="223"/>
                      </a:lnTo>
                      <a:lnTo>
                        <a:pt x="344" y="231"/>
                      </a:lnTo>
                      <a:lnTo>
                        <a:pt x="346" y="240"/>
                      </a:lnTo>
                      <a:lnTo>
                        <a:pt x="347" y="249"/>
                      </a:lnTo>
                      <a:lnTo>
                        <a:pt x="346" y="258"/>
                      </a:lnTo>
                      <a:lnTo>
                        <a:pt x="344" y="267"/>
                      </a:lnTo>
                      <a:lnTo>
                        <a:pt x="342" y="276"/>
                      </a:lnTo>
                      <a:lnTo>
                        <a:pt x="339" y="284"/>
                      </a:lnTo>
                      <a:lnTo>
                        <a:pt x="335" y="292"/>
                      </a:lnTo>
                      <a:lnTo>
                        <a:pt x="331" y="300"/>
                      </a:lnTo>
                      <a:lnTo>
                        <a:pt x="325" y="306"/>
                      </a:lnTo>
                      <a:lnTo>
                        <a:pt x="320" y="312"/>
                      </a:lnTo>
                      <a:lnTo>
                        <a:pt x="313" y="319"/>
                      </a:lnTo>
                      <a:lnTo>
                        <a:pt x="306" y="323"/>
                      </a:lnTo>
                      <a:lnTo>
                        <a:pt x="298" y="328"/>
                      </a:lnTo>
                      <a:lnTo>
                        <a:pt x="291" y="332"/>
                      </a:lnTo>
                      <a:lnTo>
                        <a:pt x="282" y="335"/>
                      </a:lnTo>
                      <a:lnTo>
                        <a:pt x="274" y="337"/>
                      </a:lnTo>
                      <a:lnTo>
                        <a:pt x="265" y="338"/>
                      </a:lnTo>
                      <a:lnTo>
                        <a:pt x="256" y="339"/>
                      </a:lnTo>
                      <a:close/>
                      <a:moveTo>
                        <a:pt x="510" y="179"/>
                      </a:moveTo>
                      <a:lnTo>
                        <a:pt x="511" y="177"/>
                      </a:lnTo>
                      <a:lnTo>
                        <a:pt x="511" y="173"/>
                      </a:lnTo>
                      <a:lnTo>
                        <a:pt x="510" y="171"/>
                      </a:lnTo>
                      <a:lnTo>
                        <a:pt x="509" y="168"/>
                      </a:lnTo>
                      <a:lnTo>
                        <a:pt x="453" y="70"/>
                      </a:lnTo>
                      <a:lnTo>
                        <a:pt x="450" y="67"/>
                      </a:lnTo>
                      <a:lnTo>
                        <a:pt x="448" y="65"/>
                      </a:lnTo>
                      <a:lnTo>
                        <a:pt x="446" y="64"/>
                      </a:lnTo>
                      <a:lnTo>
                        <a:pt x="443" y="64"/>
                      </a:lnTo>
                      <a:lnTo>
                        <a:pt x="441" y="63"/>
                      </a:lnTo>
                      <a:lnTo>
                        <a:pt x="438" y="63"/>
                      </a:lnTo>
                      <a:lnTo>
                        <a:pt x="434" y="63"/>
                      </a:lnTo>
                      <a:lnTo>
                        <a:pt x="432" y="65"/>
                      </a:lnTo>
                      <a:lnTo>
                        <a:pt x="386" y="92"/>
                      </a:lnTo>
                      <a:lnTo>
                        <a:pt x="375" y="83"/>
                      </a:lnTo>
                      <a:lnTo>
                        <a:pt x="363" y="75"/>
                      </a:lnTo>
                      <a:lnTo>
                        <a:pt x="348" y="67"/>
                      </a:lnTo>
                      <a:lnTo>
                        <a:pt x="332" y="59"/>
                      </a:lnTo>
                      <a:lnTo>
                        <a:pt x="332" y="14"/>
                      </a:lnTo>
                      <a:lnTo>
                        <a:pt x="332" y="12"/>
                      </a:lnTo>
                      <a:lnTo>
                        <a:pt x="331" y="9"/>
                      </a:lnTo>
                      <a:lnTo>
                        <a:pt x="329" y="6"/>
                      </a:lnTo>
                      <a:lnTo>
                        <a:pt x="327" y="4"/>
                      </a:lnTo>
                      <a:lnTo>
                        <a:pt x="325" y="2"/>
                      </a:lnTo>
                      <a:lnTo>
                        <a:pt x="323" y="1"/>
                      </a:lnTo>
                      <a:lnTo>
                        <a:pt x="320" y="0"/>
                      </a:lnTo>
                      <a:lnTo>
                        <a:pt x="317" y="0"/>
                      </a:lnTo>
                      <a:lnTo>
                        <a:pt x="203" y="0"/>
                      </a:lnTo>
                      <a:lnTo>
                        <a:pt x="201" y="0"/>
                      </a:lnTo>
                      <a:lnTo>
                        <a:pt x="198" y="1"/>
                      </a:lnTo>
                      <a:lnTo>
                        <a:pt x="196" y="2"/>
                      </a:lnTo>
                      <a:lnTo>
                        <a:pt x="194" y="4"/>
                      </a:lnTo>
                      <a:lnTo>
                        <a:pt x="191" y="6"/>
                      </a:lnTo>
                      <a:lnTo>
                        <a:pt x="190" y="9"/>
                      </a:lnTo>
                      <a:lnTo>
                        <a:pt x="189" y="12"/>
                      </a:lnTo>
                      <a:lnTo>
                        <a:pt x="188" y="14"/>
                      </a:lnTo>
                      <a:lnTo>
                        <a:pt x="188" y="58"/>
                      </a:lnTo>
                      <a:lnTo>
                        <a:pt x="179" y="61"/>
                      </a:lnTo>
                      <a:lnTo>
                        <a:pt x="170" y="64"/>
                      </a:lnTo>
                      <a:lnTo>
                        <a:pt x="161" y="68"/>
                      </a:lnTo>
                      <a:lnTo>
                        <a:pt x="154" y="72"/>
                      </a:lnTo>
                      <a:lnTo>
                        <a:pt x="141" y="81"/>
                      </a:lnTo>
                      <a:lnTo>
                        <a:pt x="128" y="92"/>
                      </a:lnTo>
                      <a:lnTo>
                        <a:pt x="80" y="64"/>
                      </a:lnTo>
                      <a:lnTo>
                        <a:pt x="75" y="62"/>
                      </a:lnTo>
                      <a:lnTo>
                        <a:pt x="68" y="63"/>
                      </a:lnTo>
                      <a:lnTo>
                        <a:pt x="66" y="64"/>
                      </a:lnTo>
                      <a:lnTo>
                        <a:pt x="64" y="65"/>
                      </a:lnTo>
                      <a:lnTo>
                        <a:pt x="62" y="67"/>
                      </a:lnTo>
                      <a:lnTo>
                        <a:pt x="60" y="70"/>
                      </a:lnTo>
                      <a:lnTo>
                        <a:pt x="3" y="168"/>
                      </a:lnTo>
                      <a:lnTo>
                        <a:pt x="2" y="171"/>
                      </a:lnTo>
                      <a:lnTo>
                        <a:pt x="1" y="173"/>
                      </a:lnTo>
                      <a:lnTo>
                        <a:pt x="1" y="177"/>
                      </a:lnTo>
                      <a:lnTo>
                        <a:pt x="1" y="179"/>
                      </a:lnTo>
                      <a:lnTo>
                        <a:pt x="2" y="182"/>
                      </a:lnTo>
                      <a:lnTo>
                        <a:pt x="4" y="184"/>
                      </a:lnTo>
                      <a:lnTo>
                        <a:pt x="5" y="186"/>
                      </a:lnTo>
                      <a:lnTo>
                        <a:pt x="8" y="188"/>
                      </a:lnTo>
                      <a:lnTo>
                        <a:pt x="56" y="216"/>
                      </a:lnTo>
                      <a:lnTo>
                        <a:pt x="53" y="233"/>
                      </a:lnTo>
                      <a:lnTo>
                        <a:pt x="52" y="249"/>
                      </a:lnTo>
                      <a:lnTo>
                        <a:pt x="53" y="265"/>
                      </a:lnTo>
                      <a:lnTo>
                        <a:pt x="56" y="282"/>
                      </a:lnTo>
                      <a:lnTo>
                        <a:pt x="7" y="309"/>
                      </a:lnTo>
                      <a:lnTo>
                        <a:pt x="5" y="311"/>
                      </a:lnTo>
                      <a:lnTo>
                        <a:pt x="3" y="313"/>
                      </a:lnTo>
                      <a:lnTo>
                        <a:pt x="2" y="317"/>
                      </a:lnTo>
                      <a:lnTo>
                        <a:pt x="1" y="320"/>
                      </a:lnTo>
                      <a:lnTo>
                        <a:pt x="0" y="322"/>
                      </a:lnTo>
                      <a:lnTo>
                        <a:pt x="0" y="324"/>
                      </a:lnTo>
                      <a:lnTo>
                        <a:pt x="1" y="327"/>
                      </a:lnTo>
                      <a:lnTo>
                        <a:pt x="2" y="330"/>
                      </a:lnTo>
                      <a:lnTo>
                        <a:pt x="59" y="429"/>
                      </a:lnTo>
                      <a:lnTo>
                        <a:pt x="63" y="432"/>
                      </a:lnTo>
                      <a:lnTo>
                        <a:pt x="67" y="434"/>
                      </a:lnTo>
                      <a:lnTo>
                        <a:pt x="71" y="435"/>
                      </a:lnTo>
                      <a:lnTo>
                        <a:pt x="74" y="435"/>
                      </a:lnTo>
                      <a:lnTo>
                        <a:pt x="76" y="434"/>
                      </a:lnTo>
                      <a:lnTo>
                        <a:pt x="79" y="433"/>
                      </a:lnTo>
                      <a:lnTo>
                        <a:pt x="128" y="407"/>
                      </a:lnTo>
                      <a:lnTo>
                        <a:pt x="140" y="416"/>
                      </a:lnTo>
                      <a:lnTo>
                        <a:pt x="154" y="426"/>
                      </a:lnTo>
                      <a:lnTo>
                        <a:pt x="161" y="430"/>
                      </a:lnTo>
                      <a:lnTo>
                        <a:pt x="169" y="434"/>
                      </a:lnTo>
                      <a:lnTo>
                        <a:pt x="179" y="438"/>
                      </a:lnTo>
                      <a:lnTo>
                        <a:pt x="188" y="441"/>
                      </a:lnTo>
                      <a:lnTo>
                        <a:pt x="188" y="494"/>
                      </a:lnTo>
                      <a:lnTo>
                        <a:pt x="189" y="497"/>
                      </a:lnTo>
                      <a:lnTo>
                        <a:pt x="190" y="500"/>
                      </a:lnTo>
                      <a:lnTo>
                        <a:pt x="191" y="503"/>
                      </a:lnTo>
                      <a:lnTo>
                        <a:pt x="194" y="505"/>
                      </a:lnTo>
                      <a:lnTo>
                        <a:pt x="196" y="507"/>
                      </a:lnTo>
                      <a:lnTo>
                        <a:pt x="198" y="508"/>
                      </a:lnTo>
                      <a:lnTo>
                        <a:pt x="201" y="509"/>
                      </a:lnTo>
                      <a:lnTo>
                        <a:pt x="203" y="509"/>
                      </a:lnTo>
                      <a:lnTo>
                        <a:pt x="317" y="509"/>
                      </a:lnTo>
                      <a:lnTo>
                        <a:pt x="320" y="509"/>
                      </a:lnTo>
                      <a:lnTo>
                        <a:pt x="323" y="508"/>
                      </a:lnTo>
                      <a:lnTo>
                        <a:pt x="325" y="507"/>
                      </a:lnTo>
                      <a:lnTo>
                        <a:pt x="327" y="505"/>
                      </a:lnTo>
                      <a:lnTo>
                        <a:pt x="329" y="503"/>
                      </a:lnTo>
                      <a:lnTo>
                        <a:pt x="331" y="500"/>
                      </a:lnTo>
                      <a:lnTo>
                        <a:pt x="332" y="497"/>
                      </a:lnTo>
                      <a:lnTo>
                        <a:pt x="332" y="494"/>
                      </a:lnTo>
                      <a:lnTo>
                        <a:pt x="332" y="439"/>
                      </a:lnTo>
                      <a:lnTo>
                        <a:pt x="348" y="431"/>
                      </a:lnTo>
                      <a:lnTo>
                        <a:pt x="363" y="423"/>
                      </a:lnTo>
                      <a:lnTo>
                        <a:pt x="375" y="414"/>
                      </a:lnTo>
                      <a:lnTo>
                        <a:pt x="387" y="407"/>
                      </a:lnTo>
                      <a:lnTo>
                        <a:pt x="432" y="433"/>
                      </a:lnTo>
                      <a:lnTo>
                        <a:pt x="434" y="434"/>
                      </a:lnTo>
                      <a:lnTo>
                        <a:pt x="438" y="435"/>
                      </a:lnTo>
                      <a:lnTo>
                        <a:pt x="441" y="435"/>
                      </a:lnTo>
                      <a:lnTo>
                        <a:pt x="443" y="434"/>
                      </a:lnTo>
                      <a:lnTo>
                        <a:pt x="446" y="434"/>
                      </a:lnTo>
                      <a:lnTo>
                        <a:pt x="448" y="432"/>
                      </a:lnTo>
                      <a:lnTo>
                        <a:pt x="450" y="431"/>
                      </a:lnTo>
                      <a:lnTo>
                        <a:pt x="453" y="429"/>
                      </a:lnTo>
                      <a:lnTo>
                        <a:pt x="509" y="330"/>
                      </a:lnTo>
                      <a:lnTo>
                        <a:pt x="510" y="327"/>
                      </a:lnTo>
                      <a:lnTo>
                        <a:pt x="511" y="324"/>
                      </a:lnTo>
                      <a:lnTo>
                        <a:pt x="511" y="322"/>
                      </a:lnTo>
                      <a:lnTo>
                        <a:pt x="510" y="320"/>
                      </a:lnTo>
                      <a:lnTo>
                        <a:pt x="508" y="313"/>
                      </a:lnTo>
                      <a:lnTo>
                        <a:pt x="504" y="309"/>
                      </a:lnTo>
                      <a:lnTo>
                        <a:pt x="457" y="282"/>
                      </a:lnTo>
                      <a:lnTo>
                        <a:pt x="459" y="265"/>
                      </a:lnTo>
                      <a:lnTo>
                        <a:pt x="459" y="249"/>
                      </a:lnTo>
                      <a:lnTo>
                        <a:pt x="459" y="233"/>
                      </a:lnTo>
                      <a:lnTo>
                        <a:pt x="457" y="216"/>
                      </a:lnTo>
                      <a:lnTo>
                        <a:pt x="504" y="188"/>
                      </a:lnTo>
                      <a:lnTo>
                        <a:pt x="506" y="186"/>
                      </a:lnTo>
                      <a:lnTo>
                        <a:pt x="508" y="184"/>
                      </a:lnTo>
                      <a:lnTo>
                        <a:pt x="509" y="182"/>
                      </a:lnTo>
                      <a:lnTo>
                        <a:pt x="510" y="1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4FCB8-C60B-41B9-89AC-27025A14B755}"/>
                </a:ext>
              </a:extLst>
            </p:cNvPr>
            <p:cNvSpPr txBox="1"/>
            <p:nvPr/>
          </p:nvSpPr>
          <p:spPr>
            <a:xfrm>
              <a:off x="7864787" y="4182101"/>
              <a:ext cx="432721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>
                <a:buClr>
                  <a:srgbClr val="FFC000"/>
                </a:buClr>
                <a:buFont typeface="Wingdings" panose="05000000000000000000" pitchFamily="2" charset="2"/>
                <a:buChar char="Ø"/>
              </a:pPr>
              <a:r>
                <a:rPr lang="en-US" sz="1400" dirty="0" smtClean="0"/>
                <a:t>Boosting - weak </a:t>
              </a:r>
              <a:r>
                <a:rPr lang="en-US" sz="1400" dirty="0"/>
                <a:t>learners are </a:t>
              </a:r>
              <a:r>
                <a:rPr lang="en-US" sz="1400" dirty="0" smtClean="0"/>
                <a:t>tweaked</a:t>
              </a:r>
            </a:p>
            <a:p>
              <a:pPr marL="285750" indent="-285750">
                <a:buClr>
                  <a:srgbClr val="FFC000"/>
                </a:buClr>
                <a:buFont typeface="Wingdings" panose="05000000000000000000" pitchFamily="2" charset="2"/>
                <a:buChar char="Ø"/>
              </a:pPr>
              <a:r>
                <a:rPr lang="en-US" sz="1400" dirty="0"/>
                <a:t>F</a:t>
              </a:r>
              <a:r>
                <a:rPr lang="en-US" sz="1400" dirty="0" smtClean="0"/>
                <a:t>lowchart-like </a:t>
              </a:r>
              <a:r>
                <a:rPr lang="en-US" sz="1400" dirty="0"/>
                <a:t>tree structure</a:t>
              </a:r>
              <a:endParaRPr lang="en-US" sz="1400" dirty="0" smtClean="0"/>
            </a:p>
            <a:p>
              <a:pPr marL="285750" indent="-285750">
                <a:buClr>
                  <a:srgbClr val="FFC000"/>
                </a:buClr>
                <a:buFont typeface="Wingdings" panose="05000000000000000000" pitchFamily="2" charset="2"/>
                <a:buChar char="Ø"/>
              </a:pPr>
              <a:r>
                <a:rPr lang="en-US" sz="1400" dirty="0" smtClean="0"/>
                <a:t>Easy to understand and interpret</a:t>
              </a:r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1" y="2651237"/>
            <a:ext cx="12191999" cy="1106654"/>
            <a:chOff x="-1" y="2449532"/>
            <a:chExt cx="12191999" cy="1106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C351D70-4306-4FE0-A2E5-59DB6E698773}"/>
                </a:ext>
              </a:extLst>
            </p:cNvPr>
            <p:cNvSpPr/>
            <p:nvPr/>
          </p:nvSpPr>
          <p:spPr>
            <a:xfrm>
              <a:off x="-1" y="2452564"/>
              <a:ext cx="12191999" cy="1103622"/>
            </a:xfrm>
            <a:prstGeom prst="rect">
              <a:avLst/>
            </a:prstGeom>
            <a:pattFill prst="ltDnDiag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4DBB9B-3ED7-4FC8-B3C2-280FD5BA6D77}"/>
                </a:ext>
              </a:extLst>
            </p:cNvPr>
            <p:cNvSpPr txBox="1"/>
            <p:nvPr/>
          </p:nvSpPr>
          <p:spPr>
            <a:xfrm>
              <a:off x="1635761" y="2810744"/>
              <a:ext cx="14388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2400" b="1" dirty="0" err="1" smtClean="0"/>
                <a:t>CatBoost</a:t>
              </a:r>
              <a:endParaRPr lang="en-US" sz="24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B4FCB8-C60B-41B9-89AC-27025A14B755}"/>
                </a:ext>
              </a:extLst>
            </p:cNvPr>
            <p:cNvSpPr txBox="1"/>
            <p:nvPr/>
          </p:nvSpPr>
          <p:spPr>
            <a:xfrm>
              <a:off x="3971332" y="2752323"/>
              <a:ext cx="498927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>
                <a:buClr>
                  <a:srgbClr val="FFC000"/>
                </a:buClr>
                <a:buFont typeface="Wingdings" panose="05000000000000000000" pitchFamily="2" charset="2"/>
                <a:buChar char="Ø"/>
              </a:pPr>
              <a:r>
                <a:rPr lang="en-US" sz="1400" dirty="0" smtClean="0"/>
                <a:t>Gradient Boosting on Decision Trees</a:t>
              </a:r>
            </a:p>
            <a:p>
              <a:pPr marL="285750" indent="-285750">
                <a:buClr>
                  <a:srgbClr val="FFC000"/>
                </a:buClr>
                <a:buFont typeface="Wingdings" panose="05000000000000000000" pitchFamily="2" charset="2"/>
                <a:buChar char="Ø"/>
              </a:pPr>
              <a:r>
                <a:rPr lang="en-US" sz="1400" dirty="0" smtClean="0"/>
                <a:t>Works directly on Categorical Data without encoding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q"/>
              </a:pPr>
              <a:endParaRPr lang="en-US" sz="1400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703221" y="2449532"/>
              <a:ext cx="959633" cy="1103622"/>
              <a:chOff x="1938550" y="1177404"/>
              <a:chExt cx="2676099" cy="3077634"/>
            </a:xfrm>
          </p:grpSpPr>
          <p:graphicFrame>
            <p:nvGraphicFramePr>
              <p:cNvPr id="61" name="Chart 60">
                <a:extLst>
                  <a:ext uri="{FF2B5EF4-FFF2-40B4-BE49-F238E27FC236}">
                    <a16:creationId xmlns:a16="http://schemas.microsoft.com/office/drawing/2014/main" id="{A98974B8-4FB6-46CC-9A41-43A73C9D3D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76921237"/>
                  </p:ext>
                </p:extLst>
              </p:nvPr>
            </p:nvGraphicFramePr>
            <p:xfrm>
              <a:off x="1938550" y="1177404"/>
              <a:ext cx="2676099" cy="30776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B0688F4-8C26-4B4E-8CBC-7C9A8275A268}"/>
                  </a:ext>
                </a:extLst>
              </p:cNvPr>
              <p:cNvGrpSpPr/>
              <p:nvPr/>
            </p:nvGrpSpPr>
            <p:grpSpPr>
              <a:xfrm>
                <a:off x="2865779" y="2241801"/>
                <a:ext cx="821640" cy="845249"/>
                <a:chOff x="7048500" y="1387475"/>
                <a:chExt cx="276226" cy="284163"/>
              </a:xfrm>
              <a:solidFill>
                <a:srgbClr val="44546A"/>
              </a:solidFill>
            </p:grpSpPr>
            <p:sp>
              <p:nvSpPr>
                <p:cNvPr id="63" name="Freeform 4357">
                  <a:extLst>
                    <a:ext uri="{FF2B5EF4-FFF2-40B4-BE49-F238E27FC236}">
                      <a16:creationId xmlns:a16="http://schemas.microsoft.com/office/drawing/2014/main" id="{D60F7517-A566-4459-B5D1-6B7DB1E2DA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161213" y="1387475"/>
                  <a:ext cx="163513" cy="160338"/>
                </a:xfrm>
                <a:custGeom>
                  <a:avLst/>
                  <a:gdLst>
                    <a:gd name="T0" fmla="*/ 229 w 512"/>
                    <a:gd name="T1" fmla="*/ 345 h 506"/>
                    <a:gd name="T2" fmla="*/ 198 w 512"/>
                    <a:gd name="T3" fmla="*/ 328 h 506"/>
                    <a:gd name="T4" fmla="*/ 177 w 512"/>
                    <a:gd name="T5" fmla="*/ 302 h 506"/>
                    <a:gd name="T6" fmla="*/ 166 w 512"/>
                    <a:gd name="T7" fmla="*/ 268 h 506"/>
                    <a:gd name="T8" fmla="*/ 169 w 512"/>
                    <a:gd name="T9" fmla="*/ 232 h 506"/>
                    <a:gd name="T10" fmla="*/ 187 w 512"/>
                    <a:gd name="T11" fmla="*/ 201 h 506"/>
                    <a:gd name="T12" fmla="*/ 213 w 512"/>
                    <a:gd name="T13" fmla="*/ 179 h 506"/>
                    <a:gd name="T14" fmla="*/ 246 w 512"/>
                    <a:gd name="T15" fmla="*/ 169 h 506"/>
                    <a:gd name="T16" fmla="*/ 283 w 512"/>
                    <a:gd name="T17" fmla="*/ 172 h 506"/>
                    <a:gd name="T18" fmla="*/ 314 w 512"/>
                    <a:gd name="T19" fmla="*/ 189 h 506"/>
                    <a:gd name="T20" fmla="*/ 335 w 512"/>
                    <a:gd name="T21" fmla="*/ 216 h 506"/>
                    <a:gd name="T22" fmla="*/ 346 w 512"/>
                    <a:gd name="T23" fmla="*/ 250 h 506"/>
                    <a:gd name="T24" fmla="*/ 343 w 512"/>
                    <a:gd name="T25" fmla="*/ 286 h 506"/>
                    <a:gd name="T26" fmla="*/ 326 w 512"/>
                    <a:gd name="T27" fmla="*/ 316 h 506"/>
                    <a:gd name="T28" fmla="*/ 299 w 512"/>
                    <a:gd name="T29" fmla="*/ 338 h 506"/>
                    <a:gd name="T30" fmla="*/ 265 w 512"/>
                    <a:gd name="T31" fmla="*/ 348 h 506"/>
                    <a:gd name="T32" fmla="*/ 458 w 512"/>
                    <a:gd name="T33" fmla="*/ 276 h 506"/>
                    <a:gd name="T34" fmla="*/ 504 w 512"/>
                    <a:gd name="T35" fmla="*/ 198 h 506"/>
                    <a:gd name="T36" fmla="*/ 511 w 512"/>
                    <a:gd name="T37" fmla="*/ 189 h 506"/>
                    <a:gd name="T38" fmla="*/ 510 w 512"/>
                    <a:gd name="T39" fmla="*/ 178 h 506"/>
                    <a:gd name="T40" fmla="*/ 438 w 512"/>
                    <a:gd name="T41" fmla="*/ 72 h 506"/>
                    <a:gd name="T42" fmla="*/ 363 w 512"/>
                    <a:gd name="T43" fmla="*/ 85 h 506"/>
                    <a:gd name="T44" fmla="*/ 332 w 512"/>
                    <a:gd name="T45" fmla="*/ 10 h 506"/>
                    <a:gd name="T46" fmla="*/ 326 w 512"/>
                    <a:gd name="T47" fmla="*/ 2 h 506"/>
                    <a:gd name="T48" fmla="*/ 204 w 512"/>
                    <a:gd name="T49" fmla="*/ 0 h 506"/>
                    <a:gd name="T50" fmla="*/ 193 w 512"/>
                    <a:gd name="T51" fmla="*/ 3 h 506"/>
                    <a:gd name="T52" fmla="*/ 189 w 512"/>
                    <a:gd name="T53" fmla="*/ 14 h 506"/>
                    <a:gd name="T54" fmla="*/ 162 w 512"/>
                    <a:gd name="T55" fmla="*/ 78 h 506"/>
                    <a:gd name="T56" fmla="*/ 81 w 512"/>
                    <a:gd name="T57" fmla="*/ 74 h 506"/>
                    <a:gd name="T58" fmla="*/ 65 w 512"/>
                    <a:gd name="T59" fmla="*/ 76 h 506"/>
                    <a:gd name="T60" fmla="*/ 1 w 512"/>
                    <a:gd name="T61" fmla="*/ 184 h 506"/>
                    <a:gd name="T62" fmla="*/ 6 w 512"/>
                    <a:gd name="T63" fmla="*/ 197 h 506"/>
                    <a:gd name="T64" fmla="*/ 53 w 512"/>
                    <a:gd name="T65" fmla="*/ 259 h 506"/>
                    <a:gd name="T66" fmla="*/ 4 w 512"/>
                    <a:gd name="T67" fmla="*/ 324 h 506"/>
                    <a:gd name="T68" fmla="*/ 1 w 512"/>
                    <a:gd name="T69" fmla="*/ 338 h 506"/>
                    <a:gd name="T70" fmla="*/ 62 w 512"/>
                    <a:gd name="T71" fmla="*/ 442 h 506"/>
                    <a:gd name="T72" fmla="*/ 73 w 512"/>
                    <a:gd name="T73" fmla="*/ 445 h 506"/>
                    <a:gd name="T74" fmla="*/ 141 w 512"/>
                    <a:gd name="T75" fmla="*/ 427 h 506"/>
                    <a:gd name="T76" fmla="*/ 179 w 512"/>
                    <a:gd name="T77" fmla="*/ 447 h 506"/>
                    <a:gd name="T78" fmla="*/ 190 w 512"/>
                    <a:gd name="T79" fmla="*/ 497 h 506"/>
                    <a:gd name="T80" fmla="*/ 198 w 512"/>
                    <a:gd name="T81" fmla="*/ 505 h 506"/>
                    <a:gd name="T82" fmla="*/ 320 w 512"/>
                    <a:gd name="T83" fmla="*/ 506 h 506"/>
                    <a:gd name="T84" fmla="*/ 330 w 512"/>
                    <a:gd name="T85" fmla="*/ 499 h 506"/>
                    <a:gd name="T86" fmla="*/ 332 w 512"/>
                    <a:gd name="T87" fmla="*/ 448 h 506"/>
                    <a:gd name="T88" fmla="*/ 387 w 512"/>
                    <a:gd name="T89" fmla="*/ 416 h 506"/>
                    <a:gd name="T90" fmla="*/ 441 w 512"/>
                    <a:gd name="T91" fmla="*/ 446 h 506"/>
                    <a:gd name="T92" fmla="*/ 451 w 512"/>
                    <a:gd name="T93" fmla="*/ 440 h 506"/>
                    <a:gd name="T94" fmla="*/ 512 w 512"/>
                    <a:gd name="T95" fmla="*/ 335 h 506"/>
                    <a:gd name="T96" fmla="*/ 509 w 512"/>
                    <a:gd name="T97" fmla="*/ 323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12" h="506">
                      <a:moveTo>
                        <a:pt x="256" y="350"/>
                      </a:moveTo>
                      <a:lnTo>
                        <a:pt x="246" y="348"/>
                      </a:lnTo>
                      <a:lnTo>
                        <a:pt x="238" y="347"/>
                      </a:lnTo>
                      <a:lnTo>
                        <a:pt x="229" y="345"/>
                      </a:lnTo>
                      <a:lnTo>
                        <a:pt x="221" y="342"/>
                      </a:lnTo>
                      <a:lnTo>
                        <a:pt x="213" y="338"/>
                      </a:lnTo>
                      <a:lnTo>
                        <a:pt x="206" y="334"/>
                      </a:lnTo>
                      <a:lnTo>
                        <a:pt x="198" y="328"/>
                      </a:lnTo>
                      <a:lnTo>
                        <a:pt x="192" y="323"/>
                      </a:lnTo>
                      <a:lnTo>
                        <a:pt x="187" y="316"/>
                      </a:lnTo>
                      <a:lnTo>
                        <a:pt x="181" y="310"/>
                      </a:lnTo>
                      <a:lnTo>
                        <a:pt x="177" y="302"/>
                      </a:lnTo>
                      <a:lnTo>
                        <a:pt x="173" y="294"/>
                      </a:lnTo>
                      <a:lnTo>
                        <a:pt x="169" y="286"/>
                      </a:lnTo>
                      <a:lnTo>
                        <a:pt x="167" y="278"/>
                      </a:lnTo>
                      <a:lnTo>
                        <a:pt x="166" y="268"/>
                      </a:lnTo>
                      <a:lnTo>
                        <a:pt x="165" y="260"/>
                      </a:lnTo>
                      <a:lnTo>
                        <a:pt x="166" y="250"/>
                      </a:lnTo>
                      <a:lnTo>
                        <a:pt x="167" y="240"/>
                      </a:lnTo>
                      <a:lnTo>
                        <a:pt x="169" y="232"/>
                      </a:lnTo>
                      <a:lnTo>
                        <a:pt x="173" y="223"/>
                      </a:lnTo>
                      <a:lnTo>
                        <a:pt x="177" y="216"/>
                      </a:lnTo>
                      <a:lnTo>
                        <a:pt x="181" y="208"/>
                      </a:lnTo>
                      <a:lnTo>
                        <a:pt x="187" y="201"/>
                      </a:lnTo>
                      <a:lnTo>
                        <a:pt x="192" y="194"/>
                      </a:lnTo>
                      <a:lnTo>
                        <a:pt x="198" y="189"/>
                      </a:lnTo>
                      <a:lnTo>
                        <a:pt x="206" y="184"/>
                      </a:lnTo>
                      <a:lnTo>
                        <a:pt x="213" y="179"/>
                      </a:lnTo>
                      <a:lnTo>
                        <a:pt x="221" y="175"/>
                      </a:lnTo>
                      <a:lnTo>
                        <a:pt x="229" y="172"/>
                      </a:lnTo>
                      <a:lnTo>
                        <a:pt x="238" y="170"/>
                      </a:lnTo>
                      <a:lnTo>
                        <a:pt x="246" y="169"/>
                      </a:lnTo>
                      <a:lnTo>
                        <a:pt x="256" y="168"/>
                      </a:lnTo>
                      <a:lnTo>
                        <a:pt x="265" y="169"/>
                      </a:lnTo>
                      <a:lnTo>
                        <a:pt x="274" y="170"/>
                      </a:lnTo>
                      <a:lnTo>
                        <a:pt x="283" y="172"/>
                      </a:lnTo>
                      <a:lnTo>
                        <a:pt x="291" y="175"/>
                      </a:lnTo>
                      <a:lnTo>
                        <a:pt x="299" y="179"/>
                      </a:lnTo>
                      <a:lnTo>
                        <a:pt x="306" y="184"/>
                      </a:lnTo>
                      <a:lnTo>
                        <a:pt x="314" y="189"/>
                      </a:lnTo>
                      <a:lnTo>
                        <a:pt x="320" y="194"/>
                      </a:lnTo>
                      <a:lnTo>
                        <a:pt x="326" y="201"/>
                      </a:lnTo>
                      <a:lnTo>
                        <a:pt x="331" y="208"/>
                      </a:lnTo>
                      <a:lnTo>
                        <a:pt x="335" y="216"/>
                      </a:lnTo>
                      <a:lnTo>
                        <a:pt x="340" y="223"/>
                      </a:lnTo>
                      <a:lnTo>
                        <a:pt x="343" y="232"/>
                      </a:lnTo>
                      <a:lnTo>
                        <a:pt x="345" y="240"/>
                      </a:lnTo>
                      <a:lnTo>
                        <a:pt x="346" y="250"/>
                      </a:lnTo>
                      <a:lnTo>
                        <a:pt x="346" y="260"/>
                      </a:lnTo>
                      <a:lnTo>
                        <a:pt x="346" y="268"/>
                      </a:lnTo>
                      <a:lnTo>
                        <a:pt x="345" y="278"/>
                      </a:lnTo>
                      <a:lnTo>
                        <a:pt x="343" y="286"/>
                      </a:lnTo>
                      <a:lnTo>
                        <a:pt x="340" y="294"/>
                      </a:lnTo>
                      <a:lnTo>
                        <a:pt x="335" y="302"/>
                      </a:lnTo>
                      <a:lnTo>
                        <a:pt x="331" y="310"/>
                      </a:lnTo>
                      <a:lnTo>
                        <a:pt x="326" y="316"/>
                      </a:lnTo>
                      <a:lnTo>
                        <a:pt x="320" y="323"/>
                      </a:lnTo>
                      <a:lnTo>
                        <a:pt x="314" y="328"/>
                      </a:lnTo>
                      <a:lnTo>
                        <a:pt x="306" y="334"/>
                      </a:lnTo>
                      <a:lnTo>
                        <a:pt x="299" y="338"/>
                      </a:lnTo>
                      <a:lnTo>
                        <a:pt x="291" y="342"/>
                      </a:lnTo>
                      <a:lnTo>
                        <a:pt x="283" y="345"/>
                      </a:lnTo>
                      <a:lnTo>
                        <a:pt x="274" y="347"/>
                      </a:lnTo>
                      <a:lnTo>
                        <a:pt x="265" y="348"/>
                      </a:lnTo>
                      <a:lnTo>
                        <a:pt x="256" y="350"/>
                      </a:lnTo>
                      <a:close/>
                      <a:moveTo>
                        <a:pt x="504" y="320"/>
                      </a:moveTo>
                      <a:lnTo>
                        <a:pt x="456" y="292"/>
                      </a:lnTo>
                      <a:lnTo>
                        <a:pt x="458" y="276"/>
                      </a:lnTo>
                      <a:lnTo>
                        <a:pt x="459" y="259"/>
                      </a:lnTo>
                      <a:lnTo>
                        <a:pt x="458" y="241"/>
                      </a:lnTo>
                      <a:lnTo>
                        <a:pt x="456" y="225"/>
                      </a:lnTo>
                      <a:lnTo>
                        <a:pt x="504" y="198"/>
                      </a:lnTo>
                      <a:lnTo>
                        <a:pt x="506" y="197"/>
                      </a:lnTo>
                      <a:lnTo>
                        <a:pt x="509" y="194"/>
                      </a:lnTo>
                      <a:lnTo>
                        <a:pt x="510" y="191"/>
                      </a:lnTo>
                      <a:lnTo>
                        <a:pt x="511" y="189"/>
                      </a:lnTo>
                      <a:lnTo>
                        <a:pt x="512" y="186"/>
                      </a:lnTo>
                      <a:lnTo>
                        <a:pt x="512" y="184"/>
                      </a:lnTo>
                      <a:lnTo>
                        <a:pt x="511" y="181"/>
                      </a:lnTo>
                      <a:lnTo>
                        <a:pt x="510" y="178"/>
                      </a:lnTo>
                      <a:lnTo>
                        <a:pt x="453" y="80"/>
                      </a:lnTo>
                      <a:lnTo>
                        <a:pt x="449" y="76"/>
                      </a:lnTo>
                      <a:lnTo>
                        <a:pt x="443" y="72"/>
                      </a:lnTo>
                      <a:lnTo>
                        <a:pt x="438" y="72"/>
                      </a:lnTo>
                      <a:lnTo>
                        <a:pt x="433" y="74"/>
                      </a:lnTo>
                      <a:lnTo>
                        <a:pt x="387" y="102"/>
                      </a:lnTo>
                      <a:lnTo>
                        <a:pt x="376" y="94"/>
                      </a:lnTo>
                      <a:lnTo>
                        <a:pt x="363" y="85"/>
                      </a:lnTo>
                      <a:lnTo>
                        <a:pt x="348" y="78"/>
                      </a:lnTo>
                      <a:lnTo>
                        <a:pt x="332" y="69"/>
                      </a:lnTo>
                      <a:lnTo>
                        <a:pt x="332" y="14"/>
                      </a:lnTo>
                      <a:lnTo>
                        <a:pt x="332" y="10"/>
                      </a:lnTo>
                      <a:lnTo>
                        <a:pt x="331" y="8"/>
                      </a:lnTo>
                      <a:lnTo>
                        <a:pt x="330" y="5"/>
                      </a:lnTo>
                      <a:lnTo>
                        <a:pt x="328" y="3"/>
                      </a:lnTo>
                      <a:lnTo>
                        <a:pt x="326" y="2"/>
                      </a:lnTo>
                      <a:lnTo>
                        <a:pt x="322" y="1"/>
                      </a:lnTo>
                      <a:lnTo>
                        <a:pt x="320" y="0"/>
                      </a:lnTo>
                      <a:lnTo>
                        <a:pt x="317" y="0"/>
                      </a:lnTo>
                      <a:lnTo>
                        <a:pt x="204" y="0"/>
                      </a:lnTo>
                      <a:lnTo>
                        <a:pt x="200" y="0"/>
                      </a:lnTo>
                      <a:lnTo>
                        <a:pt x="198" y="1"/>
                      </a:lnTo>
                      <a:lnTo>
                        <a:pt x="195" y="2"/>
                      </a:lnTo>
                      <a:lnTo>
                        <a:pt x="193" y="3"/>
                      </a:lnTo>
                      <a:lnTo>
                        <a:pt x="192" y="5"/>
                      </a:lnTo>
                      <a:lnTo>
                        <a:pt x="190" y="8"/>
                      </a:lnTo>
                      <a:lnTo>
                        <a:pt x="190" y="10"/>
                      </a:lnTo>
                      <a:lnTo>
                        <a:pt x="189" y="14"/>
                      </a:lnTo>
                      <a:lnTo>
                        <a:pt x="189" y="68"/>
                      </a:lnTo>
                      <a:lnTo>
                        <a:pt x="179" y="71"/>
                      </a:lnTo>
                      <a:lnTo>
                        <a:pt x="169" y="75"/>
                      </a:lnTo>
                      <a:lnTo>
                        <a:pt x="162" y="78"/>
                      </a:lnTo>
                      <a:lnTo>
                        <a:pt x="154" y="82"/>
                      </a:lnTo>
                      <a:lnTo>
                        <a:pt x="141" y="92"/>
                      </a:lnTo>
                      <a:lnTo>
                        <a:pt x="129" y="102"/>
                      </a:lnTo>
                      <a:lnTo>
                        <a:pt x="81" y="74"/>
                      </a:lnTo>
                      <a:lnTo>
                        <a:pt x="75" y="72"/>
                      </a:lnTo>
                      <a:lnTo>
                        <a:pt x="69" y="74"/>
                      </a:lnTo>
                      <a:lnTo>
                        <a:pt x="67" y="74"/>
                      </a:lnTo>
                      <a:lnTo>
                        <a:pt x="65" y="76"/>
                      </a:lnTo>
                      <a:lnTo>
                        <a:pt x="62" y="78"/>
                      </a:lnTo>
                      <a:lnTo>
                        <a:pt x="60" y="80"/>
                      </a:lnTo>
                      <a:lnTo>
                        <a:pt x="3" y="177"/>
                      </a:lnTo>
                      <a:lnTo>
                        <a:pt x="1" y="184"/>
                      </a:lnTo>
                      <a:lnTo>
                        <a:pt x="1" y="189"/>
                      </a:lnTo>
                      <a:lnTo>
                        <a:pt x="3" y="192"/>
                      </a:lnTo>
                      <a:lnTo>
                        <a:pt x="4" y="194"/>
                      </a:lnTo>
                      <a:lnTo>
                        <a:pt x="6" y="197"/>
                      </a:lnTo>
                      <a:lnTo>
                        <a:pt x="9" y="198"/>
                      </a:lnTo>
                      <a:lnTo>
                        <a:pt x="56" y="225"/>
                      </a:lnTo>
                      <a:lnTo>
                        <a:pt x="54" y="241"/>
                      </a:lnTo>
                      <a:lnTo>
                        <a:pt x="53" y="259"/>
                      </a:lnTo>
                      <a:lnTo>
                        <a:pt x="53" y="276"/>
                      </a:lnTo>
                      <a:lnTo>
                        <a:pt x="55" y="292"/>
                      </a:lnTo>
                      <a:lnTo>
                        <a:pt x="8" y="320"/>
                      </a:lnTo>
                      <a:lnTo>
                        <a:pt x="4" y="324"/>
                      </a:lnTo>
                      <a:lnTo>
                        <a:pt x="1" y="328"/>
                      </a:lnTo>
                      <a:lnTo>
                        <a:pt x="0" y="331"/>
                      </a:lnTo>
                      <a:lnTo>
                        <a:pt x="0" y="335"/>
                      </a:lnTo>
                      <a:lnTo>
                        <a:pt x="1" y="338"/>
                      </a:lnTo>
                      <a:lnTo>
                        <a:pt x="3" y="340"/>
                      </a:lnTo>
                      <a:lnTo>
                        <a:pt x="59" y="437"/>
                      </a:lnTo>
                      <a:lnTo>
                        <a:pt x="60" y="439"/>
                      </a:lnTo>
                      <a:lnTo>
                        <a:pt x="62" y="442"/>
                      </a:lnTo>
                      <a:lnTo>
                        <a:pt x="66" y="444"/>
                      </a:lnTo>
                      <a:lnTo>
                        <a:pt x="68" y="445"/>
                      </a:lnTo>
                      <a:lnTo>
                        <a:pt x="71" y="446"/>
                      </a:lnTo>
                      <a:lnTo>
                        <a:pt x="73" y="445"/>
                      </a:lnTo>
                      <a:lnTo>
                        <a:pt x="76" y="445"/>
                      </a:lnTo>
                      <a:lnTo>
                        <a:pt x="80" y="444"/>
                      </a:lnTo>
                      <a:lnTo>
                        <a:pt x="129" y="416"/>
                      </a:lnTo>
                      <a:lnTo>
                        <a:pt x="141" y="427"/>
                      </a:lnTo>
                      <a:lnTo>
                        <a:pt x="154" y="435"/>
                      </a:lnTo>
                      <a:lnTo>
                        <a:pt x="162" y="439"/>
                      </a:lnTo>
                      <a:lnTo>
                        <a:pt x="169" y="444"/>
                      </a:lnTo>
                      <a:lnTo>
                        <a:pt x="179" y="447"/>
                      </a:lnTo>
                      <a:lnTo>
                        <a:pt x="189" y="451"/>
                      </a:lnTo>
                      <a:lnTo>
                        <a:pt x="189" y="491"/>
                      </a:lnTo>
                      <a:lnTo>
                        <a:pt x="190" y="494"/>
                      </a:lnTo>
                      <a:lnTo>
                        <a:pt x="190" y="497"/>
                      </a:lnTo>
                      <a:lnTo>
                        <a:pt x="192" y="499"/>
                      </a:lnTo>
                      <a:lnTo>
                        <a:pt x="193" y="501"/>
                      </a:lnTo>
                      <a:lnTo>
                        <a:pt x="195" y="504"/>
                      </a:lnTo>
                      <a:lnTo>
                        <a:pt x="198" y="505"/>
                      </a:lnTo>
                      <a:lnTo>
                        <a:pt x="200" y="506"/>
                      </a:lnTo>
                      <a:lnTo>
                        <a:pt x="204" y="506"/>
                      </a:lnTo>
                      <a:lnTo>
                        <a:pt x="317" y="506"/>
                      </a:lnTo>
                      <a:lnTo>
                        <a:pt x="320" y="506"/>
                      </a:lnTo>
                      <a:lnTo>
                        <a:pt x="322" y="505"/>
                      </a:lnTo>
                      <a:lnTo>
                        <a:pt x="326" y="504"/>
                      </a:lnTo>
                      <a:lnTo>
                        <a:pt x="328" y="501"/>
                      </a:lnTo>
                      <a:lnTo>
                        <a:pt x="330" y="499"/>
                      </a:lnTo>
                      <a:lnTo>
                        <a:pt x="331" y="497"/>
                      </a:lnTo>
                      <a:lnTo>
                        <a:pt x="332" y="494"/>
                      </a:lnTo>
                      <a:lnTo>
                        <a:pt x="332" y="491"/>
                      </a:lnTo>
                      <a:lnTo>
                        <a:pt x="332" y="448"/>
                      </a:lnTo>
                      <a:lnTo>
                        <a:pt x="348" y="439"/>
                      </a:lnTo>
                      <a:lnTo>
                        <a:pt x="363" y="432"/>
                      </a:lnTo>
                      <a:lnTo>
                        <a:pt x="376" y="424"/>
                      </a:lnTo>
                      <a:lnTo>
                        <a:pt x="387" y="416"/>
                      </a:lnTo>
                      <a:lnTo>
                        <a:pt x="433" y="444"/>
                      </a:lnTo>
                      <a:lnTo>
                        <a:pt x="435" y="445"/>
                      </a:lnTo>
                      <a:lnTo>
                        <a:pt x="438" y="445"/>
                      </a:lnTo>
                      <a:lnTo>
                        <a:pt x="441" y="446"/>
                      </a:lnTo>
                      <a:lnTo>
                        <a:pt x="443" y="445"/>
                      </a:lnTo>
                      <a:lnTo>
                        <a:pt x="447" y="444"/>
                      </a:lnTo>
                      <a:lnTo>
                        <a:pt x="449" y="443"/>
                      </a:lnTo>
                      <a:lnTo>
                        <a:pt x="451" y="440"/>
                      </a:lnTo>
                      <a:lnTo>
                        <a:pt x="453" y="437"/>
                      </a:lnTo>
                      <a:lnTo>
                        <a:pt x="510" y="340"/>
                      </a:lnTo>
                      <a:lnTo>
                        <a:pt x="511" y="338"/>
                      </a:lnTo>
                      <a:lnTo>
                        <a:pt x="512" y="335"/>
                      </a:lnTo>
                      <a:lnTo>
                        <a:pt x="512" y="331"/>
                      </a:lnTo>
                      <a:lnTo>
                        <a:pt x="511" y="328"/>
                      </a:lnTo>
                      <a:lnTo>
                        <a:pt x="510" y="326"/>
                      </a:lnTo>
                      <a:lnTo>
                        <a:pt x="509" y="323"/>
                      </a:lnTo>
                      <a:lnTo>
                        <a:pt x="506" y="321"/>
                      </a:lnTo>
                      <a:lnTo>
                        <a:pt x="504" y="3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4358">
                  <a:extLst>
                    <a:ext uri="{FF2B5EF4-FFF2-40B4-BE49-F238E27FC236}">
                      <a16:creationId xmlns:a16="http://schemas.microsoft.com/office/drawing/2014/main" id="{549E3BDD-323C-41A6-BD87-E99AA67888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48500" y="1509713"/>
                  <a:ext cx="161925" cy="161925"/>
                </a:xfrm>
                <a:custGeom>
                  <a:avLst/>
                  <a:gdLst>
                    <a:gd name="T0" fmla="*/ 229 w 511"/>
                    <a:gd name="T1" fmla="*/ 335 h 509"/>
                    <a:gd name="T2" fmla="*/ 198 w 511"/>
                    <a:gd name="T3" fmla="*/ 319 h 509"/>
                    <a:gd name="T4" fmla="*/ 176 w 511"/>
                    <a:gd name="T5" fmla="*/ 292 h 509"/>
                    <a:gd name="T6" fmla="*/ 166 w 511"/>
                    <a:gd name="T7" fmla="*/ 258 h 509"/>
                    <a:gd name="T8" fmla="*/ 169 w 511"/>
                    <a:gd name="T9" fmla="*/ 223 h 509"/>
                    <a:gd name="T10" fmla="*/ 186 w 511"/>
                    <a:gd name="T11" fmla="*/ 191 h 509"/>
                    <a:gd name="T12" fmla="*/ 213 w 511"/>
                    <a:gd name="T13" fmla="*/ 169 h 509"/>
                    <a:gd name="T14" fmla="*/ 246 w 511"/>
                    <a:gd name="T15" fmla="*/ 158 h 509"/>
                    <a:gd name="T16" fmla="*/ 282 w 511"/>
                    <a:gd name="T17" fmla="*/ 163 h 509"/>
                    <a:gd name="T18" fmla="*/ 313 w 511"/>
                    <a:gd name="T19" fmla="*/ 179 h 509"/>
                    <a:gd name="T20" fmla="*/ 335 w 511"/>
                    <a:gd name="T21" fmla="*/ 206 h 509"/>
                    <a:gd name="T22" fmla="*/ 346 w 511"/>
                    <a:gd name="T23" fmla="*/ 240 h 509"/>
                    <a:gd name="T24" fmla="*/ 342 w 511"/>
                    <a:gd name="T25" fmla="*/ 276 h 509"/>
                    <a:gd name="T26" fmla="*/ 325 w 511"/>
                    <a:gd name="T27" fmla="*/ 306 h 509"/>
                    <a:gd name="T28" fmla="*/ 298 w 511"/>
                    <a:gd name="T29" fmla="*/ 328 h 509"/>
                    <a:gd name="T30" fmla="*/ 265 w 511"/>
                    <a:gd name="T31" fmla="*/ 338 h 509"/>
                    <a:gd name="T32" fmla="*/ 511 w 511"/>
                    <a:gd name="T33" fmla="*/ 173 h 509"/>
                    <a:gd name="T34" fmla="*/ 450 w 511"/>
                    <a:gd name="T35" fmla="*/ 67 h 509"/>
                    <a:gd name="T36" fmla="*/ 441 w 511"/>
                    <a:gd name="T37" fmla="*/ 63 h 509"/>
                    <a:gd name="T38" fmla="*/ 386 w 511"/>
                    <a:gd name="T39" fmla="*/ 92 h 509"/>
                    <a:gd name="T40" fmla="*/ 332 w 511"/>
                    <a:gd name="T41" fmla="*/ 59 h 509"/>
                    <a:gd name="T42" fmla="*/ 329 w 511"/>
                    <a:gd name="T43" fmla="*/ 6 h 509"/>
                    <a:gd name="T44" fmla="*/ 320 w 511"/>
                    <a:gd name="T45" fmla="*/ 0 h 509"/>
                    <a:gd name="T46" fmla="*/ 198 w 511"/>
                    <a:gd name="T47" fmla="*/ 1 h 509"/>
                    <a:gd name="T48" fmla="*/ 190 w 511"/>
                    <a:gd name="T49" fmla="*/ 9 h 509"/>
                    <a:gd name="T50" fmla="*/ 179 w 511"/>
                    <a:gd name="T51" fmla="*/ 61 h 509"/>
                    <a:gd name="T52" fmla="*/ 141 w 511"/>
                    <a:gd name="T53" fmla="*/ 81 h 509"/>
                    <a:gd name="T54" fmla="*/ 68 w 511"/>
                    <a:gd name="T55" fmla="*/ 63 h 509"/>
                    <a:gd name="T56" fmla="*/ 60 w 511"/>
                    <a:gd name="T57" fmla="*/ 70 h 509"/>
                    <a:gd name="T58" fmla="*/ 1 w 511"/>
                    <a:gd name="T59" fmla="*/ 177 h 509"/>
                    <a:gd name="T60" fmla="*/ 5 w 511"/>
                    <a:gd name="T61" fmla="*/ 186 h 509"/>
                    <a:gd name="T62" fmla="*/ 52 w 511"/>
                    <a:gd name="T63" fmla="*/ 249 h 509"/>
                    <a:gd name="T64" fmla="*/ 5 w 511"/>
                    <a:gd name="T65" fmla="*/ 311 h 509"/>
                    <a:gd name="T66" fmla="*/ 0 w 511"/>
                    <a:gd name="T67" fmla="*/ 322 h 509"/>
                    <a:gd name="T68" fmla="*/ 59 w 511"/>
                    <a:gd name="T69" fmla="*/ 429 h 509"/>
                    <a:gd name="T70" fmla="*/ 74 w 511"/>
                    <a:gd name="T71" fmla="*/ 435 h 509"/>
                    <a:gd name="T72" fmla="*/ 140 w 511"/>
                    <a:gd name="T73" fmla="*/ 416 h 509"/>
                    <a:gd name="T74" fmla="*/ 179 w 511"/>
                    <a:gd name="T75" fmla="*/ 438 h 509"/>
                    <a:gd name="T76" fmla="*/ 190 w 511"/>
                    <a:gd name="T77" fmla="*/ 500 h 509"/>
                    <a:gd name="T78" fmla="*/ 198 w 511"/>
                    <a:gd name="T79" fmla="*/ 508 h 509"/>
                    <a:gd name="T80" fmla="*/ 320 w 511"/>
                    <a:gd name="T81" fmla="*/ 509 h 509"/>
                    <a:gd name="T82" fmla="*/ 329 w 511"/>
                    <a:gd name="T83" fmla="*/ 503 h 509"/>
                    <a:gd name="T84" fmla="*/ 332 w 511"/>
                    <a:gd name="T85" fmla="*/ 439 h 509"/>
                    <a:gd name="T86" fmla="*/ 387 w 511"/>
                    <a:gd name="T87" fmla="*/ 407 h 509"/>
                    <a:gd name="T88" fmla="*/ 441 w 511"/>
                    <a:gd name="T89" fmla="*/ 435 h 509"/>
                    <a:gd name="T90" fmla="*/ 450 w 511"/>
                    <a:gd name="T91" fmla="*/ 431 h 509"/>
                    <a:gd name="T92" fmla="*/ 511 w 511"/>
                    <a:gd name="T93" fmla="*/ 324 h 509"/>
                    <a:gd name="T94" fmla="*/ 504 w 511"/>
                    <a:gd name="T95" fmla="*/ 309 h 509"/>
                    <a:gd name="T96" fmla="*/ 459 w 511"/>
                    <a:gd name="T97" fmla="*/ 233 h 509"/>
                    <a:gd name="T98" fmla="*/ 508 w 511"/>
                    <a:gd name="T99" fmla="*/ 184 h 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511" h="509">
                      <a:moveTo>
                        <a:pt x="256" y="339"/>
                      </a:moveTo>
                      <a:lnTo>
                        <a:pt x="246" y="338"/>
                      </a:lnTo>
                      <a:lnTo>
                        <a:pt x="237" y="337"/>
                      </a:lnTo>
                      <a:lnTo>
                        <a:pt x="229" y="335"/>
                      </a:lnTo>
                      <a:lnTo>
                        <a:pt x="220" y="332"/>
                      </a:lnTo>
                      <a:lnTo>
                        <a:pt x="213" y="328"/>
                      </a:lnTo>
                      <a:lnTo>
                        <a:pt x="205" y="323"/>
                      </a:lnTo>
                      <a:lnTo>
                        <a:pt x="198" y="319"/>
                      </a:lnTo>
                      <a:lnTo>
                        <a:pt x="191" y="312"/>
                      </a:lnTo>
                      <a:lnTo>
                        <a:pt x="186" y="306"/>
                      </a:lnTo>
                      <a:lnTo>
                        <a:pt x="181" y="300"/>
                      </a:lnTo>
                      <a:lnTo>
                        <a:pt x="176" y="292"/>
                      </a:lnTo>
                      <a:lnTo>
                        <a:pt x="172" y="284"/>
                      </a:lnTo>
                      <a:lnTo>
                        <a:pt x="169" y="276"/>
                      </a:lnTo>
                      <a:lnTo>
                        <a:pt x="167" y="267"/>
                      </a:lnTo>
                      <a:lnTo>
                        <a:pt x="166" y="258"/>
                      </a:lnTo>
                      <a:lnTo>
                        <a:pt x="166" y="249"/>
                      </a:lnTo>
                      <a:lnTo>
                        <a:pt x="166" y="240"/>
                      </a:lnTo>
                      <a:lnTo>
                        <a:pt x="167" y="231"/>
                      </a:lnTo>
                      <a:lnTo>
                        <a:pt x="169" y="223"/>
                      </a:lnTo>
                      <a:lnTo>
                        <a:pt x="172" y="214"/>
                      </a:lnTo>
                      <a:lnTo>
                        <a:pt x="176" y="206"/>
                      </a:lnTo>
                      <a:lnTo>
                        <a:pt x="181" y="199"/>
                      </a:lnTo>
                      <a:lnTo>
                        <a:pt x="186" y="191"/>
                      </a:lnTo>
                      <a:lnTo>
                        <a:pt x="191" y="185"/>
                      </a:lnTo>
                      <a:lnTo>
                        <a:pt x="198" y="179"/>
                      </a:lnTo>
                      <a:lnTo>
                        <a:pt x="205" y="173"/>
                      </a:lnTo>
                      <a:lnTo>
                        <a:pt x="213" y="169"/>
                      </a:lnTo>
                      <a:lnTo>
                        <a:pt x="220" y="165"/>
                      </a:lnTo>
                      <a:lnTo>
                        <a:pt x="229" y="163"/>
                      </a:lnTo>
                      <a:lnTo>
                        <a:pt x="237" y="159"/>
                      </a:lnTo>
                      <a:lnTo>
                        <a:pt x="246" y="158"/>
                      </a:lnTo>
                      <a:lnTo>
                        <a:pt x="256" y="158"/>
                      </a:lnTo>
                      <a:lnTo>
                        <a:pt x="265" y="158"/>
                      </a:lnTo>
                      <a:lnTo>
                        <a:pt x="274" y="159"/>
                      </a:lnTo>
                      <a:lnTo>
                        <a:pt x="282" y="163"/>
                      </a:lnTo>
                      <a:lnTo>
                        <a:pt x="291" y="165"/>
                      </a:lnTo>
                      <a:lnTo>
                        <a:pt x="298" y="169"/>
                      </a:lnTo>
                      <a:lnTo>
                        <a:pt x="306" y="173"/>
                      </a:lnTo>
                      <a:lnTo>
                        <a:pt x="313" y="179"/>
                      </a:lnTo>
                      <a:lnTo>
                        <a:pt x="320" y="185"/>
                      </a:lnTo>
                      <a:lnTo>
                        <a:pt x="325" y="191"/>
                      </a:lnTo>
                      <a:lnTo>
                        <a:pt x="331" y="199"/>
                      </a:lnTo>
                      <a:lnTo>
                        <a:pt x="335" y="206"/>
                      </a:lnTo>
                      <a:lnTo>
                        <a:pt x="339" y="214"/>
                      </a:lnTo>
                      <a:lnTo>
                        <a:pt x="342" y="223"/>
                      </a:lnTo>
                      <a:lnTo>
                        <a:pt x="344" y="231"/>
                      </a:lnTo>
                      <a:lnTo>
                        <a:pt x="346" y="240"/>
                      </a:lnTo>
                      <a:lnTo>
                        <a:pt x="347" y="249"/>
                      </a:lnTo>
                      <a:lnTo>
                        <a:pt x="346" y="258"/>
                      </a:lnTo>
                      <a:lnTo>
                        <a:pt x="344" y="267"/>
                      </a:lnTo>
                      <a:lnTo>
                        <a:pt x="342" y="276"/>
                      </a:lnTo>
                      <a:lnTo>
                        <a:pt x="339" y="284"/>
                      </a:lnTo>
                      <a:lnTo>
                        <a:pt x="335" y="292"/>
                      </a:lnTo>
                      <a:lnTo>
                        <a:pt x="331" y="300"/>
                      </a:lnTo>
                      <a:lnTo>
                        <a:pt x="325" y="306"/>
                      </a:lnTo>
                      <a:lnTo>
                        <a:pt x="320" y="312"/>
                      </a:lnTo>
                      <a:lnTo>
                        <a:pt x="313" y="319"/>
                      </a:lnTo>
                      <a:lnTo>
                        <a:pt x="306" y="323"/>
                      </a:lnTo>
                      <a:lnTo>
                        <a:pt x="298" y="328"/>
                      </a:lnTo>
                      <a:lnTo>
                        <a:pt x="291" y="332"/>
                      </a:lnTo>
                      <a:lnTo>
                        <a:pt x="282" y="335"/>
                      </a:lnTo>
                      <a:lnTo>
                        <a:pt x="274" y="337"/>
                      </a:lnTo>
                      <a:lnTo>
                        <a:pt x="265" y="338"/>
                      </a:lnTo>
                      <a:lnTo>
                        <a:pt x="256" y="339"/>
                      </a:lnTo>
                      <a:close/>
                      <a:moveTo>
                        <a:pt x="510" y="179"/>
                      </a:moveTo>
                      <a:lnTo>
                        <a:pt x="511" y="177"/>
                      </a:lnTo>
                      <a:lnTo>
                        <a:pt x="511" y="173"/>
                      </a:lnTo>
                      <a:lnTo>
                        <a:pt x="510" y="171"/>
                      </a:lnTo>
                      <a:lnTo>
                        <a:pt x="509" y="168"/>
                      </a:lnTo>
                      <a:lnTo>
                        <a:pt x="453" y="70"/>
                      </a:lnTo>
                      <a:lnTo>
                        <a:pt x="450" y="67"/>
                      </a:lnTo>
                      <a:lnTo>
                        <a:pt x="448" y="65"/>
                      </a:lnTo>
                      <a:lnTo>
                        <a:pt x="446" y="64"/>
                      </a:lnTo>
                      <a:lnTo>
                        <a:pt x="443" y="64"/>
                      </a:lnTo>
                      <a:lnTo>
                        <a:pt x="441" y="63"/>
                      </a:lnTo>
                      <a:lnTo>
                        <a:pt x="438" y="63"/>
                      </a:lnTo>
                      <a:lnTo>
                        <a:pt x="434" y="63"/>
                      </a:lnTo>
                      <a:lnTo>
                        <a:pt x="432" y="65"/>
                      </a:lnTo>
                      <a:lnTo>
                        <a:pt x="386" y="92"/>
                      </a:lnTo>
                      <a:lnTo>
                        <a:pt x="375" y="83"/>
                      </a:lnTo>
                      <a:lnTo>
                        <a:pt x="363" y="75"/>
                      </a:lnTo>
                      <a:lnTo>
                        <a:pt x="348" y="67"/>
                      </a:lnTo>
                      <a:lnTo>
                        <a:pt x="332" y="59"/>
                      </a:lnTo>
                      <a:lnTo>
                        <a:pt x="332" y="14"/>
                      </a:lnTo>
                      <a:lnTo>
                        <a:pt x="332" y="12"/>
                      </a:lnTo>
                      <a:lnTo>
                        <a:pt x="331" y="9"/>
                      </a:lnTo>
                      <a:lnTo>
                        <a:pt x="329" y="6"/>
                      </a:lnTo>
                      <a:lnTo>
                        <a:pt x="327" y="4"/>
                      </a:lnTo>
                      <a:lnTo>
                        <a:pt x="325" y="2"/>
                      </a:lnTo>
                      <a:lnTo>
                        <a:pt x="323" y="1"/>
                      </a:lnTo>
                      <a:lnTo>
                        <a:pt x="320" y="0"/>
                      </a:lnTo>
                      <a:lnTo>
                        <a:pt x="317" y="0"/>
                      </a:lnTo>
                      <a:lnTo>
                        <a:pt x="203" y="0"/>
                      </a:lnTo>
                      <a:lnTo>
                        <a:pt x="201" y="0"/>
                      </a:lnTo>
                      <a:lnTo>
                        <a:pt x="198" y="1"/>
                      </a:lnTo>
                      <a:lnTo>
                        <a:pt x="196" y="2"/>
                      </a:lnTo>
                      <a:lnTo>
                        <a:pt x="194" y="4"/>
                      </a:lnTo>
                      <a:lnTo>
                        <a:pt x="191" y="6"/>
                      </a:lnTo>
                      <a:lnTo>
                        <a:pt x="190" y="9"/>
                      </a:lnTo>
                      <a:lnTo>
                        <a:pt x="189" y="12"/>
                      </a:lnTo>
                      <a:lnTo>
                        <a:pt x="188" y="14"/>
                      </a:lnTo>
                      <a:lnTo>
                        <a:pt x="188" y="58"/>
                      </a:lnTo>
                      <a:lnTo>
                        <a:pt x="179" y="61"/>
                      </a:lnTo>
                      <a:lnTo>
                        <a:pt x="170" y="64"/>
                      </a:lnTo>
                      <a:lnTo>
                        <a:pt x="161" y="68"/>
                      </a:lnTo>
                      <a:lnTo>
                        <a:pt x="154" y="72"/>
                      </a:lnTo>
                      <a:lnTo>
                        <a:pt x="141" y="81"/>
                      </a:lnTo>
                      <a:lnTo>
                        <a:pt x="128" y="92"/>
                      </a:lnTo>
                      <a:lnTo>
                        <a:pt x="80" y="64"/>
                      </a:lnTo>
                      <a:lnTo>
                        <a:pt x="75" y="62"/>
                      </a:lnTo>
                      <a:lnTo>
                        <a:pt x="68" y="63"/>
                      </a:lnTo>
                      <a:lnTo>
                        <a:pt x="66" y="64"/>
                      </a:lnTo>
                      <a:lnTo>
                        <a:pt x="64" y="65"/>
                      </a:lnTo>
                      <a:lnTo>
                        <a:pt x="62" y="67"/>
                      </a:lnTo>
                      <a:lnTo>
                        <a:pt x="60" y="70"/>
                      </a:lnTo>
                      <a:lnTo>
                        <a:pt x="3" y="168"/>
                      </a:lnTo>
                      <a:lnTo>
                        <a:pt x="2" y="171"/>
                      </a:lnTo>
                      <a:lnTo>
                        <a:pt x="1" y="173"/>
                      </a:lnTo>
                      <a:lnTo>
                        <a:pt x="1" y="177"/>
                      </a:lnTo>
                      <a:lnTo>
                        <a:pt x="1" y="179"/>
                      </a:lnTo>
                      <a:lnTo>
                        <a:pt x="2" y="182"/>
                      </a:lnTo>
                      <a:lnTo>
                        <a:pt x="4" y="184"/>
                      </a:lnTo>
                      <a:lnTo>
                        <a:pt x="5" y="186"/>
                      </a:lnTo>
                      <a:lnTo>
                        <a:pt x="8" y="188"/>
                      </a:lnTo>
                      <a:lnTo>
                        <a:pt x="56" y="216"/>
                      </a:lnTo>
                      <a:lnTo>
                        <a:pt x="53" y="233"/>
                      </a:lnTo>
                      <a:lnTo>
                        <a:pt x="52" y="249"/>
                      </a:lnTo>
                      <a:lnTo>
                        <a:pt x="53" y="265"/>
                      </a:lnTo>
                      <a:lnTo>
                        <a:pt x="56" y="282"/>
                      </a:lnTo>
                      <a:lnTo>
                        <a:pt x="7" y="309"/>
                      </a:lnTo>
                      <a:lnTo>
                        <a:pt x="5" y="311"/>
                      </a:lnTo>
                      <a:lnTo>
                        <a:pt x="3" y="313"/>
                      </a:lnTo>
                      <a:lnTo>
                        <a:pt x="2" y="317"/>
                      </a:lnTo>
                      <a:lnTo>
                        <a:pt x="1" y="320"/>
                      </a:lnTo>
                      <a:lnTo>
                        <a:pt x="0" y="322"/>
                      </a:lnTo>
                      <a:lnTo>
                        <a:pt x="0" y="324"/>
                      </a:lnTo>
                      <a:lnTo>
                        <a:pt x="1" y="327"/>
                      </a:lnTo>
                      <a:lnTo>
                        <a:pt x="2" y="330"/>
                      </a:lnTo>
                      <a:lnTo>
                        <a:pt x="59" y="429"/>
                      </a:lnTo>
                      <a:lnTo>
                        <a:pt x="63" y="432"/>
                      </a:lnTo>
                      <a:lnTo>
                        <a:pt x="67" y="434"/>
                      </a:lnTo>
                      <a:lnTo>
                        <a:pt x="71" y="435"/>
                      </a:lnTo>
                      <a:lnTo>
                        <a:pt x="74" y="435"/>
                      </a:lnTo>
                      <a:lnTo>
                        <a:pt x="76" y="434"/>
                      </a:lnTo>
                      <a:lnTo>
                        <a:pt x="79" y="433"/>
                      </a:lnTo>
                      <a:lnTo>
                        <a:pt x="128" y="407"/>
                      </a:lnTo>
                      <a:lnTo>
                        <a:pt x="140" y="416"/>
                      </a:lnTo>
                      <a:lnTo>
                        <a:pt x="154" y="426"/>
                      </a:lnTo>
                      <a:lnTo>
                        <a:pt x="161" y="430"/>
                      </a:lnTo>
                      <a:lnTo>
                        <a:pt x="169" y="434"/>
                      </a:lnTo>
                      <a:lnTo>
                        <a:pt x="179" y="438"/>
                      </a:lnTo>
                      <a:lnTo>
                        <a:pt x="188" y="441"/>
                      </a:lnTo>
                      <a:lnTo>
                        <a:pt x="188" y="494"/>
                      </a:lnTo>
                      <a:lnTo>
                        <a:pt x="189" y="497"/>
                      </a:lnTo>
                      <a:lnTo>
                        <a:pt x="190" y="500"/>
                      </a:lnTo>
                      <a:lnTo>
                        <a:pt x="191" y="503"/>
                      </a:lnTo>
                      <a:lnTo>
                        <a:pt x="194" y="505"/>
                      </a:lnTo>
                      <a:lnTo>
                        <a:pt x="196" y="507"/>
                      </a:lnTo>
                      <a:lnTo>
                        <a:pt x="198" y="508"/>
                      </a:lnTo>
                      <a:lnTo>
                        <a:pt x="201" y="509"/>
                      </a:lnTo>
                      <a:lnTo>
                        <a:pt x="203" y="509"/>
                      </a:lnTo>
                      <a:lnTo>
                        <a:pt x="317" y="509"/>
                      </a:lnTo>
                      <a:lnTo>
                        <a:pt x="320" y="509"/>
                      </a:lnTo>
                      <a:lnTo>
                        <a:pt x="323" y="508"/>
                      </a:lnTo>
                      <a:lnTo>
                        <a:pt x="325" y="507"/>
                      </a:lnTo>
                      <a:lnTo>
                        <a:pt x="327" y="505"/>
                      </a:lnTo>
                      <a:lnTo>
                        <a:pt x="329" y="503"/>
                      </a:lnTo>
                      <a:lnTo>
                        <a:pt x="331" y="500"/>
                      </a:lnTo>
                      <a:lnTo>
                        <a:pt x="332" y="497"/>
                      </a:lnTo>
                      <a:lnTo>
                        <a:pt x="332" y="494"/>
                      </a:lnTo>
                      <a:lnTo>
                        <a:pt x="332" y="439"/>
                      </a:lnTo>
                      <a:lnTo>
                        <a:pt x="348" y="431"/>
                      </a:lnTo>
                      <a:lnTo>
                        <a:pt x="363" y="423"/>
                      </a:lnTo>
                      <a:lnTo>
                        <a:pt x="375" y="414"/>
                      </a:lnTo>
                      <a:lnTo>
                        <a:pt x="387" y="407"/>
                      </a:lnTo>
                      <a:lnTo>
                        <a:pt x="432" y="433"/>
                      </a:lnTo>
                      <a:lnTo>
                        <a:pt x="434" y="434"/>
                      </a:lnTo>
                      <a:lnTo>
                        <a:pt x="438" y="435"/>
                      </a:lnTo>
                      <a:lnTo>
                        <a:pt x="441" y="435"/>
                      </a:lnTo>
                      <a:lnTo>
                        <a:pt x="443" y="434"/>
                      </a:lnTo>
                      <a:lnTo>
                        <a:pt x="446" y="434"/>
                      </a:lnTo>
                      <a:lnTo>
                        <a:pt x="448" y="432"/>
                      </a:lnTo>
                      <a:lnTo>
                        <a:pt x="450" y="431"/>
                      </a:lnTo>
                      <a:lnTo>
                        <a:pt x="453" y="429"/>
                      </a:lnTo>
                      <a:lnTo>
                        <a:pt x="509" y="330"/>
                      </a:lnTo>
                      <a:lnTo>
                        <a:pt x="510" y="327"/>
                      </a:lnTo>
                      <a:lnTo>
                        <a:pt x="511" y="324"/>
                      </a:lnTo>
                      <a:lnTo>
                        <a:pt x="511" y="322"/>
                      </a:lnTo>
                      <a:lnTo>
                        <a:pt x="510" y="320"/>
                      </a:lnTo>
                      <a:lnTo>
                        <a:pt x="508" y="313"/>
                      </a:lnTo>
                      <a:lnTo>
                        <a:pt x="504" y="309"/>
                      </a:lnTo>
                      <a:lnTo>
                        <a:pt x="457" y="282"/>
                      </a:lnTo>
                      <a:lnTo>
                        <a:pt x="459" y="265"/>
                      </a:lnTo>
                      <a:lnTo>
                        <a:pt x="459" y="249"/>
                      </a:lnTo>
                      <a:lnTo>
                        <a:pt x="459" y="233"/>
                      </a:lnTo>
                      <a:lnTo>
                        <a:pt x="457" y="216"/>
                      </a:lnTo>
                      <a:lnTo>
                        <a:pt x="504" y="188"/>
                      </a:lnTo>
                      <a:lnTo>
                        <a:pt x="506" y="186"/>
                      </a:lnTo>
                      <a:lnTo>
                        <a:pt x="508" y="184"/>
                      </a:lnTo>
                      <a:lnTo>
                        <a:pt x="509" y="182"/>
                      </a:lnTo>
                      <a:lnTo>
                        <a:pt x="510" y="1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" name="Group 4"/>
          <p:cNvGrpSpPr/>
          <p:nvPr/>
        </p:nvGrpSpPr>
        <p:grpSpPr>
          <a:xfrm>
            <a:off x="24704" y="1189834"/>
            <a:ext cx="12192000" cy="1165974"/>
            <a:chOff x="24704" y="1122599"/>
            <a:chExt cx="12192000" cy="116597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351D70-4306-4FE0-A2E5-59DB6E698773}"/>
                </a:ext>
              </a:extLst>
            </p:cNvPr>
            <p:cNvSpPr/>
            <p:nvPr/>
          </p:nvSpPr>
          <p:spPr>
            <a:xfrm>
              <a:off x="24704" y="1184951"/>
              <a:ext cx="12192000" cy="1103622"/>
            </a:xfrm>
            <a:prstGeom prst="rect">
              <a:avLst/>
            </a:prstGeom>
            <a:pattFill prst="ltDnDiag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4DBB9B-3ED7-4FC8-B3C2-280FD5BA6D77}"/>
                </a:ext>
              </a:extLst>
            </p:cNvPr>
            <p:cNvSpPr txBox="1"/>
            <p:nvPr/>
          </p:nvSpPr>
          <p:spPr>
            <a:xfrm>
              <a:off x="1687559" y="1457967"/>
              <a:ext cx="3058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2400" b="1" dirty="0" smtClean="0"/>
                <a:t>Logistic Regression</a:t>
              </a:r>
              <a:endParaRPr lang="en-US" sz="2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B4FCB8-C60B-41B9-89AC-27025A14B755}"/>
                </a:ext>
              </a:extLst>
            </p:cNvPr>
            <p:cNvSpPr txBox="1"/>
            <p:nvPr/>
          </p:nvSpPr>
          <p:spPr>
            <a:xfrm>
              <a:off x="5174924" y="1335220"/>
              <a:ext cx="59625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>
                <a:buClr>
                  <a:srgbClr val="FFC000"/>
                </a:buClr>
                <a:buFont typeface="Wingdings" panose="05000000000000000000" pitchFamily="2" charset="2"/>
                <a:buChar char="Ø"/>
              </a:pPr>
              <a:r>
                <a:rPr lang="en-US" sz="1400" dirty="0" smtClean="0"/>
                <a:t>Base Model</a:t>
              </a:r>
            </a:p>
            <a:p>
              <a:pPr marL="285750" indent="-285750">
                <a:buClr>
                  <a:srgbClr val="FFC000"/>
                </a:buClr>
                <a:buFont typeface="Wingdings" panose="05000000000000000000" pitchFamily="2" charset="2"/>
                <a:buChar char="Ø"/>
              </a:pPr>
              <a:r>
                <a:rPr lang="en-US" sz="1400" dirty="0" smtClean="0"/>
                <a:t>Simple Classification Model</a:t>
              </a:r>
            </a:p>
            <a:p>
              <a:pPr marL="285750" indent="-285750">
                <a:buClr>
                  <a:srgbClr val="FFC000"/>
                </a:buClr>
                <a:buFont typeface="Wingdings" panose="05000000000000000000" pitchFamily="2" charset="2"/>
                <a:buChar char="Ø"/>
              </a:pPr>
              <a:r>
                <a:rPr lang="en-US" sz="1400" dirty="0" smtClean="0"/>
                <a:t>Fast </a:t>
              </a:r>
              <a:r>
                <a:rPr lang="en-US" sz="1400" dirty="0" smtClean="0"/>
                <a:t>Computation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2283" y="1122599"/>
              <a:ext cx="959633" cy="1103622"/>
              <a:chOff x="1938550" y="1177404"/>
              <a:chExt cx="2676099" cy="3077634"/>
            </a:xfrm>
          </p:grpSpPr>
          <p:graphicFrame>
            <p:nvGraphicFramePr>
              <p:cNvPr id="66" name="Chart 65">
                <a:extLst>
                  <a:ext uri="{FF2B5EF4-FFF2-40B4-BE49-F238E27FC236}">
                    <a16:creationId xmlns:a16="http://schemas.microsoft.com/office/drawing/2014/main" id="{A98974B8-4FB6-46CC-9A41-43A73C9D3D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76921237"/>
                  </p:ext>
                </p:extLst>
              </p:nvPr>
            </p:nvGraphicFramePr>
            <p:xfrm>
              <a:off x="1938550" y="1177404"/>
              <a:ext cx="2676099" cy="30776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B0688F4-8C26-4B4E-8CBC-7C9A8275A268}"/>
                  </a:ext>
                </a:extLst>
              </p:cNvPr>
              <p:cNvGrpSpPr/>
              <p:nvPr/>
            </p:nvGrpSpPr>
            <p:grpSpPr>
              <a:xfrm>
                <a:off x="2865779" y="2241801"/>
                <a:ext cx="821640" cy="845249"/>
                <a:chOff x="7048500" y="1387475"/>
                <a:chExt cx="276226" cy="284163"/>
              </a:xfrm>
              <a:solidFill>
                <a:srgbClr val="44546A"/>
              </a:solidFill>
            </p:grpSpPr>
            <p:sp>
              <p:nvSpPr>
                <p:cNvPr id="68" name="Freeform 4357">
                  <a:extLst>
                    <a:ext uri="{FF2B5EF4-FFF2-40B4-BE49-F238E27FC236}">
                      <a16:creationId xmlns:a16="http://schemas.microsoft.com/office/drawing/2014/main" id="{D60F7517-A566-4459-B5D1-6B7DB1E2DA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161213" y="1387475"/>
                  <a:ext cx="163513" cy="160338"/>
                </a:xfrm>
                <a:custGeom>
                  <a:avLst/>
                  <a:gdLst>
                    <a:gd name="T0" fmla="*/ 229 w 512"/>
                    <a:gd name="T1" fmla="*/ 345 h 506"/>
                    <a:gd name="T2" fmla="*/ 198 w 512"/>
                    <a:gd name="T3" fmla="*/ 328 h 506"/>
                    <a:gd name="T4" fmla="*/ 177 w 512"/>
                    <a:gd name="T5" fmla="*/ 302 h 506"/>
                    <a:gd name="T6" fmla="*/ 166 w 512"/>
                    <a:gd name="T7" fmla="*/ 268 h 506"/>
                    <a:gd name="T8" fmla="*/ 169 w 512"/>
                    <a:gd name="T9" fmla="*/ 232 h 506"/>
                    <a:gd name="T10" fmla="*/ 187 w 512"/>
                    <a:gd name="T11" fmla="*/ 201 h 506"/>
                    <a:gd name="T12" fmla="*/ 213 w 512"/>
                    <a:gd name="T13" fmla="*/ 179 h 506"/>
                    <a:gd name="T14" fmla="*/ 246 w 512"/>
                    <a:gd name="T15" fmla="*/ 169 h 506"/>
                    <a:gd name="T16" fmla="*/ 283 w 512"/>
                    <a:gd name="T17" fmla="*/ 172 h 506"/>
                    <a:gd name="T18" fmla="*/ 314 w 512"/>
                    <a:gd name="T19" fmla="*/ 189 h 506"/>
                    <a:gd name="T20" fmla="*/ 335 w 512"/>
                    <a:gd name="T21" fmla="*/ 216 h 506"/>
                    <a:gd name="T22" fmla="*/ 346 w 512"/>
                    <a:gd name="T23" fmla="*/ 250 h 506"/>
                    <a:gd name="T24" fmla="*/ 343 w 512"/>
                    <a:gd name="T25" fmla="*/ 286 h 506"/>
                    <a:gd name="T26" fmla="*/ 326 w 512"/>
                    <a:gd name="T27" fmla="*/ 316 h 506"/>
                    <a:gd name="T28" fmla="*/ 299 w 512"/>
                    <a:gd name="T29" fmla="*/ 338 h 506"/>
                    <a:gd name="T30" fmla="*/ 265 w 512"/>
                    <a:gd name="T31" fmla="*/ 348 h 506"/>
                    <a:gd name="T32" fmla="*/ 458 w 512"/>
                    <a:gd name="T33" fmla="*/ 276 h 506"/>
                    <a:gd name="T34" fmla="*/ 504 w 512"/>
                    <a:gd name="T35" fmla="*/ 198 h 506"/>
                    <a:gd name="T36" fmla="*/ 511 w 512"/>
                    <a:gd name="T37" fmla="*/ 189 h 506"/>
                    <a:gd name="T38" fmla="*/ 510 w 512"/>
                    <a:gd name="T39" fmla="*/ 178 h 506"/>
                    <a:gd name="T40" fmla="*/ 438 w 512"/>
                    <a:gd name="T41" fmla="*/ 72 h 506"/>
                    <a:gd name="T42" fmla="*/ 363 w 512"/>
                    <a:gd name="T43" fmla="*/ 85 h 506"/>
                    <a:gd name="T44" fmla="*/ 332 w 512"/>
                    <a:gd name="T45" fmla="*/ 10 h 506"/>
                    <a:gd name="T46" fmla="*/ 326 w 512"/>
                    <a:gd name="T47" fmla="*/ 2 h 506"/>
                    <a:gd name="T48" fmla="*/ 204 w 512"/>
                    <a:gd name="T49" fmla="*/ 0 h 506"/>
                    <a:gd name="T50" fmla="*/ 193 w 512"/>
                    <a:gd name="T51" fmla="*/ 3 h 506"/>
                    <a:gd name="T52" fmla="*/ 189 w 512"/>
                    <a:gd name="T53" fmla="*/ 14 h 506"/>
                    <a:gd name="T54" fmla="*/ 162 w 512"/>
                    <a:gd name="T55" fmla="*/ 78 h 506"/>
                    <a:gd name="T56" fmla="*/ 81 w 512"/>
                    <a:gd name="T57" fmla="*/ 74 h 506"/>
                    <a:gd name="T58" fmla="*/ 65 w 512"/>
                    <a:gd name="T59" fmla="*/ 76 h 506"/>
                    <a:gd name="T60" fmla="*/ 1 w 512"/>
                    <a:gd name="T61" fmla="*/ 184 h 506"/>
                    <a:gd name="T62" fmla="*/ 6 w 512"/>
                    <a:gd name="T63" fmla="*/ 197 h 506"/>
                    <a:gd name="T64" fmla="*/ 53 w 512"/>
                    <a:gd name="T65" fmla="*/ 259 h 506"/>
                    <a:gd name="T66" fmla="*/ 4 w 512"/>
                    <a:gd name="T67" fmla="*/ 324 h 506"/>
                    <a:gd name="T68" fmla="*/ 1 w 512"/>
                    <a:gd name="T69" fmla="*/ 338 h 506"/>
                    <a:gd name="T70" fmla="*/ 62 w 512"/>
                    <a:gd name="T71" fmla="*/ 442 h 506"/>
                    <a:gd name="T72" fmla="*/ 73 w 512"/>
                    <a:gd name="T73" fmla="*/ 445 h 506"/>
                    <a:gd name="T74" fmla="*/ 141 w 512"/>
                    <a:gd name="T75" fmla="*/ 427 h 506"/>
                    <a:gd name="T76" fmla="*/ 179 w 512"/>
                    <a:gd name="T77" fmla="*/ 447 h 506"/>
                    <a:gd name="T78" fmla="*/ 190 w 512"/>
                    <a:gd name="T79" fmla="*/ 497 h 506"/>
                    <a:gd name="T80" fmla="*/ 198 w 512"/>
                    <a:gd name="T81" fmla="*/ 505 h 506"/>
                    <a:gd name="T82" fmla="*/ 320 w 512"/>
                    <a:gd name="T83" fmla="*/ 506 h 506"/>
                    <a:gd name="T84" fmla="*/ 330 w 512"/>
                    <a:gd name="T85" fmla="*/ 499 h 506"/>
                    <a:gd name="T86" fmla="*/ 332 w 512"/>
                    <a:gd name="T87" fmla="*/ 448 h 506"/>
                    <a:gd name="T88" fmla="*/ 387 w 512"/>
                    <a:gd name="T89" fmla="*/ 416 h 506"/>
                    <a:gd name="T90" fmla="*/ 441 w 512"/>
                    <a:gd name="T91" fmla="*/ 446 h 506"/>
                    <a:gd name="T92" fmla="*/ 451 w 512"/>
                    <a:gd name="T93" fmla="*/ 440 h 506"/>
                    <a:gd name="T94" fmla="*/ 512 w 512"/>
                    <a:gd name="T95" fmla="*/ 335 h 506"/>
                    <a:gd name="T96" fmla="*/ 509 w 512"/>
                    <a:gd name="T97" fmla="*/ 323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12" h="506">
                      <a:moveTo>
                        <a:pt x="256" y="350"/>
                      </a:moveTo>
                      <a:lnTo>
                        <a:pt x="246" y="348"/>
                      </a:lnTo>
                      <a:lnTo>
                        <a:pt x="238" y="347"/>
                      </a:lnTo>
                      <a:lnTo>
                        <a:pt x="229" y="345"/>
                      </a:lnTo>
                      <a:lnTo>
                        <a:pt x="221" y="342"/>
                      </a:lnTo>
                      <a:lnTo>
                        <a:pt x="213" y="338"/>
                      </a:lnTo>
                      <a:lnTo>
                        <a:pt x="206" y="334"/>
                      </a:lnTo>
                      <a:lnTo>
                        <a:pt x="198" y="328"/>
                      </a:lnTo>
                      <a:lnTo>
                        <a:pt x="192" y="323"/>
                      </a:lnTo>
                      <a:lnTo>
                        <a:pt x="187" y="316"/>
                      </a:lnTo>
                      <a:lnTo>
                        <a:pt x="181" y="310"/>
                      </a:lnTo>
                      <a:lnTo>
                        <a:pt x="177" y="302"/>
                      </a:lnTo>
                      <a:lnTo>
                        <a:pt x="173" y="294"/>
                      </a:lnTo>
                      <a:lnTo>
                        <a:pt x="169" y="286"/>
                      </a:lnTo>
                      <a:lnTo>
                        <a:pt x="167" y="278"/>
                      </a:lnTo>
                      <a:lnTo>
                        <a:pt x="166" y="268"/>
                      </a:lnTo>
                      <a:lnTo>
                        <a:pt x="165" y="260"/>
                      </a:lnTo>
                      <a:lnTo>
                        <a:pt x="166" y="250"/>
                      </a:lnTo>
                      <a:lnTo>
                        <a:pt x="167" y="240"/>
                      </a:lnTo>
                      <a:lnTo>
                        <a:pt x="169" y="232"/>
                      </a:lnTo>
                      <a:lnTo>
                        <a:pt x="173" y="223"/>
                      </a:lnTo>
                      <a:lnTo>
                        <a:pt x="177" y="216"/>
                      </a:lnTo>
                      <a:lnTo>
                        <a:pt x="181" y="208"/>
                      </a:lnTo>
                      <a:lnTo>
                        <a:pt x="187" y="201"/>
                      </a:lnTo>
                      <a:lnTo>
                        <a:pt x="192" y="194"/>
                      </a:lnTo>
                      <a:lnTo>
                        <a:pt x="198" y="189"/>
                      </a:lnTo>
                      <a:lnTo>
                        <a:pt x="206" y="184"/>
                      </a:lnTo>
                      <a:lnTo>
                        <a:pt x="213" y="179"/>
                      </a:lnTo>
                      <a:lnTo>
                        <a:pt x="221" y="175"/>
                      </a:lnTo>
                      <a:lnTo>
                        <a:pt x="229" y="172"/>
                      </a:lnTo>
                      <a:lnTo>
                        <a:pt x="238" y="170"/>
                      </a:lnTo>
                      <a:lnTo>
                        <a:pt x="246" y="169"/>
                      </a:lnTo>
                      <a:lnTo>
                        <a:pt x="256" y="168"/>
                      </a:lnTo>
                      <a:lnTo>
                        <a:pt x="265" y="169"/>
                      </a:lnTo>
                      <a:lnTo>
                        <a:pt x="274" y="170"/>
                      </a:lnTo>
                      <a:lnTo>
                        <a:pt x="283" y="172"/>
                      </a:lnTo>
                      <a:lnTo>
                        <a:pt x="291" y="175"/>
                      </a:lnTo>
                      <a:lnTo>
                        <a:pt x="299" y="179"/>
                      </a:lnTo>
                      <a:lnTo>
                        <a:pt x="306" y="184"/>
                      </a:lnTo>
                      <a:lnTo>
                        <a:pt x="314" y="189"/>
                      </a:lnTo>
                      <a:lnTo>
                        <a:pt x="320" y="194"/>
                      </a:lnTo>
                      <a:lnTo>
                        <a:pt x="326" y="201"/>
                      </a:lnTo>
                      <a:lnTo>
                        <a:pt x="331" y="208"/>
                      </a:lnTo>
                      <a:lnTo>
                        <a:pt x="335" y="216"/>
                      </a:lnTo>
                      <a:lnTo>
                        <a:pt x="340" y="223"/>
                      </a:lnTo>
                      <a:lnTo>
                        <a:pt x="343" y="232"/>
                      </a:lnTo>
                      <a:lnTo>
                        <a:pt x="345" y="240"/>
                      </a:lnTo>
                      <a:lnTo>
                        <a:pt x="346" y="250"/>
                      </a:lnTo>
                      <a:lnTo>
                        <a:pt x="346" y="260"/>
                      </a:lnTo>
                      <a:lnTo>
                        <a:pt x="346" y="268"/>
                      </a:lnTo>
                      <a:lnTo>
                        <a:pt x="345" y="278"/>
                      </a:lnTo>
                      <a:lnTo>
                        <a:pt x="343" y="286"/>
                      </a:lnTo>
                      <a:lnTo>
                        <a:pt x="340" y="294"/>
                      </a:lnTo>
                      <a:lnTo>
                        <a:pt x="335" y="302"/>
                      </a:lnTo>
                      <a:lnTo>
                        <a:pt x="331" y="310"/>
                      </a:lnTo>
                      <a:lnTo>
                        <a:pt x="326" y="316"/>
                      </a:lnTo>
                      <a:lnTo>
                        <a:pt x="320" y="323"/>
                      </a:lnTo>
                      <a:lnTo>
                        <a:pt x="314" y="328"/>
                      </a:lnTo>
                      <a:lnTo>
                        <a:pt x="306" y="334"/>
                      </a:lnTo>
                      <a:lnTo>
                        <a:pt x="299" y="338"/>
                      </a:lnTo>
                      <a:lnTo>
                        <a:pt x="291" y="342"/>
                      </a:lnTo>
                      <a:lnTo>
                        <a:pt x="283" y="345"/>
                      </a:lnTo>
                      <a:lnTo>
                        <a:pt x="274" y="347"/>
                      </a:lnTo>
                      <a:lnTo>
                        <a:pt x="265" y="348"/>
                      </a:lnTo>
                      <a:lnTo>
                        <a:pt x="256" y="350"/>
                      </a:lnTo>
                      <a:close/>
                      <a:moveTo>
                        <a:pt x="504" y="320"/>
                      </a:moveTo>
                      <a:lnTo>
                        <a:pt x="456" y="292"/>
                      </a:lnTo>
                      <a:lnTo>
                        <a:pt x="458" y="276"/>
                      </a:lnTo>
                      <a:lnTo>
                        <a:pt x="459" y="259"/>
                      </a:lnTo>
                      <a:lnTo>
                        <a:pt x="458" y="241"/>
                      </a:lnTo>
                      <a:lnTo>
                        <a:pt x="456" y="225"/>
                      </a:lnTo>
                      <a:lnTo>
                        <a:pt x="504" y="198"/>
                      </a:lnTo>
                      <a:lnTo>
                        <a:pt x="506" y="197"/>
                      </a:lnTo>
                      <a:lnTo>
                        <a:pt x="509" y="194"/>
                      </a:lnTo>
                      <a:lnTo>
                        <a:pt x="510" y="191"/>
                      </a:lnTo>
                      <a:lnTo>
                        <a:pt x="511" y="189"/>
                      </a:lnTo>
                      <a:lnTo>
                        <a:pt x="512" y="186"/>
                      </a:lnTo>
                      <a:lnTo>
                        <a:pt x="512" y="184"/>
                      </a:lnTo>
                      <a:lnTo>
                        <a:pt x="511" y="181"/>
                      </a:lnTo>
                      <a:lnTo>
                        <a:pt x="510" y="178"/>
                      </a:lnTo>
                      <a:lnTo>
                        <a:pt x="453" y="80"/>
                      </a:lnTo>
                      <a:lnTo>
                        <a:pt x="449" y="76"/>
                      </a:lnTo>
                      <a:lnTo>
                        <a:pt x="443" y="72"/>
                      </a:lnTo>
                      <a:lnTo>
                        <a:pt x="438" y="72"/>
                      </a:lnTo>
                      <a:lnTo>
                        <a:pt x="433" y="74"/>
                      </a:lnTo>
                      <a:lnTo>
                        <a:pt x="387" y="102"/>
                      </a:lnTo>
                      <a:lnTo>
                        <a:pt x="376" y="94"/>
                      </a:lnTo>
                      <a:lnTo>
                        <a:pt x="363" y="85"/>
                      </a:lnTo>
                      <a:lnTo>
                        <a:pt x="348" y="78"/>
                      </a:lnTo>
                      <a:lnTo>
                        <a:pt x="332" y="69"/>
                      </a:lnTo>
                      <a:lnTo>
                        <a:pt x="332" y="14"/>
                      </a:lnTo>
                      <a:lnTo>
                        <a:pt x="332" y="10"/>
                      </a:lnTo>
                      <a:lnTo>
                        <a:pt x="331" y="8"/>
                      </a:lnTo>
                      <a:lnTo>
                        <a:pt x="330" y="5"/>
                      </a:lnTo>
                      <a:lnTo>
                        <a:pt x="328" y="3"/>
                      </a:lnTo>
                      <a:lnTo>
                        <a:pt x="326" y="2"/>
                      </a:lnTo>
                      <a:lnTo>
                        <a:pt x="322" y="1"/>
                      </a:lnTo>
                      <a:lnTo>
                        <a:pt x="320" y="0"/>
                      </a:lnTo>
                      <a:lnTo>
                        <a:pt x="317" y="0"/>
                      </a:lnTo>
                      <a:lnTo>
                        <a:pt x="204" y="0"/>
                      </a:lnTo>
                      <a:lnTo>
                        <a:pt x="200" y="0"/>
                      </a:lnTo>
                      <a:lnTo>
                        <a:pt x="198" y="1"/>
                      </a:lnTo>
                      <a:lnTo>
                        <a:pt x="195" y="2"/>
                      </a:lnTo>
                      <a:lnTo>
                        <a:pt x="193" y="3"/>
                      </a:lnTo>
                      <a:lnTo>
                        <a:pt x="192" y="5"/>
                      </a:lnTo>
                      <a:lnTo>
                        <a:pt x="190" y="8"/>
                      </a:lnTo>
                      <a:lnTo>
                        <a:pt x="190" y="10"/>
                      </a:lnTo>
                      <a:lnTo>
                        <a:pt x="189" y="14"/>
                      </a:lnTo>
                      <a:lnTo>
                        <a:pt x="189" y="68"/>
                      </a:lnTo>
                      <a:lnTo>
                        <a:pt x="179" y="71"/>
                      </a:lnTo>
                      <a:lnTo>
                        <a:pt x="169" y="75"/>
                      </a:lnTo>
                      <a:lnTo>
                        <a:pt x="162" y="78"/>
                      </a:lnTo>
                      <a:lnTo>
                        <a:pt x="154" y="82"/>
                      </a:lnTo>
                      <a:lnTo>
                        <a:pt x="141" y="92"/>
                      </a:lnTo>
                      <a:lnTo>
                        <a:pt x="129" y="102"/>
                      </a:lnTo>
                      <a:lnTo>
                        <a:pt x="81" y="74"/>
                      </a:lnTo>
                      <a:lnTo>
                        <a:pt x="75" y="72"/>
                      </a:lnTo>
                      <a:lnTo>
                        <a:pt x="69" y="74"/>
                      </a:lnTo>
                      <a:lnTo>
                        <a:pt x="67" y="74"/>
                      </a:lnTo>
                      <a:lnTo>
                        <a:pt x="65" y="76"/>
                      </a:lnTo>
                      <a:lnTo>
                        <a:pt x="62" y="78"/>
                      </a:lnTo>
                      <a:lnTo>
                        <a:pt x="60" y="80"/>
                      </a:lnTo>
                      <a:lnTo>
                        <a:pt x="3" y="177"/>
                      </a:lnTo>
                      <a:lnTo>
                        <a:pt x="1" y="184"/>
                      </a:lnTo>
                      <a:lnTo>
                        <a:pt x="1" y="189"/>
                      </a:lnTo>
                      <a:lnTo>
                        <a:pt x="3" y="192"/>
                      </a:lnTo>
                      <a:lnTo>
                        <a:pt x="4" y="194"/>
                      </a:lnTo>
                      <a:lnTo>
                        <a:pt x="6" y="197"/>
                      </a:lnTo>
                      <a:lnTo>
                        <a:pt x="9" y="198"/>
                      </a:lnTo>
                      <a:lnTo>
                        <a:pt x="56" y="225"/>
                      </a:lnTo>
                      <a:lnTo>
                        <a:pt x="54" y="241"/>
                      </a:lnTo>
                      <a:lnTo>
                        <a:pt x="53" y="259"/>
                      </a:lnTo>
                      <a:lnTo>
                        <a:pt x="53" y="276"/>
                      </a:lnTo>
                      <a:lnTo>
                        <a:pt x="55" y="292"/>
                      </a:lnTo>
                      <a:lnTo>
                        <a:pt x="8" y="320"/>
                      </a:lnTo>
                      <a:lnTo>
                        <a:pt x="4" y="324"/>
                      </a:lnTo>
                      <a:lnTo>
                        <a:pt x="1" y="328"/>
                      </a:lnTo>
                      <a:lnTo>
                        <a:pt x="0" y="331"/>
                      </a:lnTo>
                      <a:lnTo>
                        <a:pt x="0" y="335"/>
                      </a:lnTo>
                      <a:lnTo>
                        <a:pt x="1" y="338"/>
                      </a:lnTo>
                      <a:lnTo>
                        <a:pt x="3" y="340"/>
                      </a:lnTo>
                      <a:lnTo>
                        <a:pt x="59" y="437"/>
                      </a:lnTo>
                      <a:lnTo>
                        <a:pt x="60" y="439"/>
                      </a:lnTo>
                      <a:lnTo>
                        <a:pt x="62" y="442"/>
                      </a:lnTo>
                      <a:lnTo>
                        <a:pt x="66" y="444"/>
                      </a:lnTo>
                      <a:lnTo>
                        <a:pt x="68" y="445"/>
                      </a:lnTo>
                      <a:lnTo>
                        <a:pt x="71" y="446"/>
                      </a:lnTo>
                      <a:lnTo>
                        <a:pt x="73" y="445"/>
                      </a:lnTo>
                      <a:lnTo>
                        <a:pt x="76" y="445"/>
                      </a:lnTo>
                      <a:lnTo>
                        <a:pt x="80" y="444"/>
                      </a:lnTo>
                      <a:lnTo>
                        <a:pt x="129" y="416"/>
                      </a:lnTo>
                      <a:lnTo>
                        <a:pt x="141" y="427"/>
                      </a:lnTo>
                      <a:lnTo>
                        <a:pt x="154" y="435"/>
                      </a:lnTo>
                      <a:lnTo>
                        <a:pt x="162" y="439"/>
                      </a:lnTo>
                      <a:lnTo>
                        <a:pt x="169" y="444"/>
                      </a:lnTo>
                      <a:lnTo>
                        <a:pt x="179" y="447"/>
                      </a:lnTo>
                      <a:lnTo>
                        <a:pt x="189" y="451"/>
                      </a:lnTo>
                      <a:lnTo>
                        <a:pt x="189" y="491"/>
                      </a:lnTo>
                      <a:lnTo>
                        <a:pt x="190" y="494"/>
                      </a:lnTo>
                      <a:lnTo>
                        <a:pt x="190" y="497"/>
                      </a:lnTo>
                      <a:lnTo>
                        <a:pt x="192" y="499"/>
                      </a:lnTo>
                      <a:lnTo>
                        <a:pt x="193" y="501"/>
                      </a:lnTo>
                      <a:lnTo>
                        <a:pt x="195" y="504"/>
                      </a:lnTo>
                      <a:lnTo>
                        <a:pt x="198" y="505"/>
                      </a:lnTo>
                      <a:lnTo>
                        <a:pt x="200" y="506"/>
                      </a:lnTo>
                      <a:lnTo>
                        <a:pt x="204" y="506"/>
                      </a:lnTo>
                      <a:lnTo>
                        <a:pt x="317" y="506"/>
                      </a:lnTo>
                      <a:lnTo>
                        <a:pt x="320" y="506"/>
                      </a:lnTo>
                      <a:lnTo>
                        <a:pt x="322" y="505"/>
                      </a:lnTo>
                      <a:lnTo>
                        <a:pt x="326" y="504"/>
                      </a:lnTo>
                      <a:lnTo>
                        <a:pt x="328" y="501"/>
                      </a:lnTo>
                      <a:lnTo>
                        <a:pt x="330" y="499"/>
                      </a:lnTo>
                      <a:lnTo>
                        <a:pt x="331" y="497"/>
                      </a:lnTo>
                      <a:lnTo>
                        <a:pt x="332" y="494"/>
                      </a:lnTo>
                      <a:lnTo>
                        <a:pt x="332" y="491"/>
                      </a:lnTo>
                      <a:lnTo>
                        <a:pt x="332" y="448"/>
                      </a:lnTo>
                      <a:lnTo>
                        <a:pt x="348" y="439"/>
                      </a:lnTo>
                      <a:lnTo>
                        <a:pt x="363" y="432"/>
                      </a:lnTo>
                      <a:lnTo>
                        <a:pt x="376" y="424"/>
                      </a:lnTo>
                      <a:lnTo>
                        <a:pt x="387" y="416"/>
                      </a:lnTo>
                      <a:lnTo>
                        <a:pt x="433" y="444"/>
                      </a:lnTo>
                      <a:lnTo>
                        <a:pt x="435" y="445"/>
                      </a:lnTo>
                      <a:lnTo>
                        <a:pt x="438" y="445"/>
                      </a:lnTo>
                      <a:lnTo>
                        <a:pt x="441" y="446"/>
                      </a:lnTo>
                      <a:lnTo>
                        <a:pt x="443" y="445"/>
                      </a:lnTo>
                      <a:lnTo>
                        <a:pt x="447" y="444"/>
                      </a:lnTo>
                      <a:lnTo>
                        <a:pt x="449" y="443"/>
                      </a:lnTo>
                      <a:lnTo>
                        <a:pt x="451" y="440"/>
                      </a:lnTo>
                      <a:lnTo>
                        <a:pt x="453" y="437"/>
                      </a:lnTo>
                      <a:lnTo>
                        <a:pt x="510" y="340"/>
                      </a:lnTo>
                      <a:lnTo>
                        <a:pt x="511" y="338"/>
                      </a:lnTo>
                      <a:lnTo>
                        <a:pt x="512" y="335"/>
                      </a:lnTo>
                      <a:lnTo>
                        <a:pt x="512" y="331"/>
                      </a:lnTo>
                      <a:lnTo>
                        <a:pt x="511" y="328"/>
                      </a:lnTo>
                      <a:lnTo>
                        <a:pt x="510" y="326"/>
                      </a:lnTo>
                      <a:lnTo>
                        <a:pt x="509" y="323"/>
                      </a:lnTo>
                      <a:lnTo>
                        <a:pt x="506" y="321"/>
                      </a:lnTo>
                      <a:lnTo>
                        <a:pt x="504" y="3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4358">
                  <a:extLst>
                    <a:ext uri="{FF2B5EF4-FFF2-40B4-BE49-F238E27FC236}">
                      <a16:creationId xmlns:a16="http://schemas.microsoft.com/office/drawing/2014/main" id="{549E3BDD-323C-41A6-BD87-E99AA67888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48500" y="1509713"/>
                  <a:ext cx="161925" cy="161925"/>
                </a:xfrm>
                <a:custGeom>
                  <a:avLst/>
                  <a:gdLst>
                    <a:gd name="T0" fmla="*/ 229 w 511"/>
                    <a:gd name="T1" fmla="*/ 335 h 509"/>
                    <a:gd name="T2" fmla="*/ 198 w 511"/>
                    <a:gd name="T3" fmla="*/ 319 h 509"/>
                    <a:gd name="T4" fmla="*/ 176 w 511"/>
                    <a:gd name="T5" fmla="*/ 292 h 509"/>
                    <a:gd name="T6" fmla="*/ 166 w 511"/>
                    <a:gd name="T7" fmla="*/ 258 h 509"/>
                    <a:gd name="T8" fmla="*/ 169 w 511"/>
                    <a:gd name="T9" fmla="*/ 223 h 509"/>
                    <a:gd name="T10" fmla="*/ 186 w 511"/>
                    <a:gd name="T11" fmla="*/ 191 h 509"/>
                    <a:gd name="T12" fmla="*/ 213 w 511"/>
                    <a:gd name="T13" fmla="*/ 169 h 509"/>
                    <a:gd name="T14" fmla="*/ 246 w 511"/>
                    <a:gd name="T15" fmla="*/ 158 h 509"/>
                    <a:gd name="T16" fmla="*/ 282 w 511"/>
                    <a:gd name="T17" fmla="*/ 163 h 509"/>
                    <a:gd name="T18" fmla="*/ 313 w 511"/>
                    <a:gd name="T19" fmla="*/ 179 h 509"/>
                    <a:gd name="T20" fmla="*/ 335 w 511"/>
                    <a:gd name="T21" fmla="*/ 206 h 509"/>
                    <a:gd name="T22" fmla="*/ 346 w 511"/>
                    <a:gd name="T23" fmla="*/ 240 h 509"/>
                    <a:gd name="T24" fmla="*/ 342 w 511"/>
                    <a:gd name="T25" fmla="*/ 276 h 509"/>
                    <a:gd name="T26" fmla="*/ 325 w 511"/>
                    <a:gd name="T27" fmla="*/ 306 h 509"/>
                    <a:gd name="T28" fmla="*/ 298 w 511"/>
                    <a:gd name="T29" fmla="*/ 328 h 509"/>
                    <a:gd name="T30" fmla="*/ 265 w 511"/>
                    <a:gd name="T31" fmla="*/ 338 h 509"/>
                    <a:gd name="T32" fmla="*/ 511 w 511"/>
                    <a:gd name="T33" fmla="*/ 173 h 509"/>
                    <a:gd name="T34" fmla="*/ 450 w 511"/>
                    <a:gd name="T35" fmla="*/ 67 h 509"/>
                    <a:gd name="T36" fmla="*/ 441 w 511"/>
                    <a:gd name="T37" fmla="*/ 63 h 509"/>
                    <a:gd name="T38" fmla="*/ 386 w 511"/>
                    <a:gd name="T39" fmla="*/ 92 h 509"/>
                    <a:gd name="T40" fmla="*/ 332 w 511"/>
                    <a:gd name="T41" fmla="*/ 59 h 509"/>
                    <a:gd name="T42" fmla="*/ 329 w 511"/>
                    <a:gd name="T43" fmla="*/ 6 h 509"/>
                    <a:gd name="T44" fmla="*/ 320 w 511"/>
                    <a:gd name="T45" fmla="*/ 0 h 509"/>
                    <a:gd name="T46" fmla="*/ 198 w 511"/>
                    <a:gd name="T47" fmla="*/ 1 h 509"/>
                    <a:gd name="T48" fmla="*/ 190 w 511"/>
                    <a:gd name="T49" fmla="*/ 9 h 509"/>
                    <a:gd name="T50" fmla="*/ 179 w 511"/>
                    <a:gd name="T51" fmla="*/ 61 h 509"/>
                    <a:gd name="T52" fmla="*/ 141 w 511"/>
                    <a:gd name="T53" fmla="*/ 81 h 509"/>
                    <a:gd name="T54" fmla="*/ 68 w 511"/>
                    <a:gd name="T55" fmla="*/ 63 h 509"/>
                    <a:gd name="T56" fmla="*/ 60 w 511"/>
                    <a:gd name="T57" fmla="*/ 70 h 509"/>
                    <a:gd name="T58" fmla="*/ 1 w 511"/>
                    <a:gd name="T59" fmla="*/ 177 h 509"/>
                    <a:gd name="T60" fmla="*/ 5 w 511"/>
                    <a:gd name="T61" fmla="*/ 186 h 509"/>
                    <a:gd name="T62" fmla="*/ 52 w 511"/>
                    <a:gd name="T63" fmla="*/ 249 h 509"/>
                    <a:gd name="T64" fmla="*/ 5 w 511"/>
                    <a:gd name="T65" fmla="*/ 311 h 509"/>
                    <a:gd name="T66" fmla="*/ 0 w 511"/>
                    <a:gd name="T67" fmla="*/ 322 h 509"/>
                    <a:gd name="T68" fmla="*/ 59 w 511"/>
                    <a:gd name="T69" fmla="*/ 429 h 509"/>
                    <a:gd name="T70" fmla="*/ 74 w 511"/>
                    <a:gd name="T71" fmla="*/ 435 h 509"/>
                    <a:gd name="T72" fmla="*/ 140 w 511"/>
                    <a:gd name="T73" fmla="*/ 416 h 509"/>
                    <a:gd name="T74" fmla="*/ 179 w 511"/>
                    <a:gd name="T75" fmla="*/ 438 h 509"/>
                    <a:gd name="T76" fmla="*/ 190 w 511"/>
                    <a:gd name="T77" fmla="*/ 500 h 509"/>
                    <a:gd name="T78" fmla="*/ 198 w 511"/>
                    <a:gd name="T79" fmla="*/ 508 h 509"/>
                    <a:gd name="T80" fmla="*/ 320 w 511"/>
                    <a:gd name="T81" fmla="*/ 509 h 509"/>
                    <a:gd name="T82" fmla="*/ 329 w 511"/>
                    <a:gd name="T83" fmla="*/ 503 h 509"/>
                    <a:gd name="T84" fmla="*/ 332 w 511"/>
                    <a:gd name="T85" fmla="*/ 439 h 509"/>
                    <a:gd name="T86" fmla="*/ 387 w 511"/>
                    <a:gd name="T87" fmla="*/ 407 h 509"/>
                    <a:gd name="T88" fmla="*/ 441 w 511"/>
                    <a:gd name="T89" fmla="*/ 435 h 509"/>
                    <a:gd name="T90" fmla="*/ 450 w 511"/>
                    <a:gd name="T91" fmla="*/ 431 h 509"/>
                    <a:gd name="T92" fmla="*/ 511 w 511"/>
                    <a:gd name="T93" fmla="*/ 324 h 509"/>
                    <a:gd name="T94" fmla="*/ 504 w 511"/>
                    <a:gd name="T95" fmla="*/ 309 h 509"/>
                    <a:gd name="T96" fmla="*/ 459 w 511"/>
                    <a:gd name="T97" fmla="*/ 233 h 509"/>
                    <a:gd name="T98" fmla="*/ 508 w 511"/>
                    <a:gd name="T99" fmla="*/ 184 h 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511" h="509">
                      <a:moveTo>
                        <a:pt x="256" y="339"/>
                      </a:moveTo>
                      <a:lnTo>
                        <a:pt x="246" y="338"/>
                      </a:lnTo>
                      <a:lnTo>
                        <a:pt x="237" y="337"/>
                      </a:lnTo>
                      <a:lnTo>
                        <a:pt x="229" y="335"/>
                      </a:lnTo>
                      <a:lnTo>
                        <a:pt x="220" y="332"/>
                      </a:lnTo>
                      <a:lnTo>
                        <a:pt x="213" y="328"/>
                      </a:lnTo>
                      <a:lnTo>
                        <a:pt x="205" y="323"/>
                      </a:lnTo>
                      <a:lnTo>
                        <a:pt x="198" y="319"/>
                      </a:lnTo>
                      <a:lnTo>
                        <a:pt x="191" y="312"/>
                      </a:lnTo>
                      <a:lnTo>
                        <a:pt x="186" y="306"/>
                      </a:lnTo>
                      <a:lnTo>
                        <a:pt x="181" y="300"/>
                      </a:lnTo>
                      <a:lnTo>
                        <a:pt x="176" y="292"/>
                      </a:lnTo>
                      <a:lnTo>
                        <a:pt x="172" y="284"/>
                      </a:lnTo>
                      <a:lnTo>
                        <a:pt x="169" y="276"/>
                      </a:lnTo>
                      <a:lnTo>
                        <a:pt x="167" y="267"/>
                      </a:lnTo>
                      <a:lnTo>
                        <a:pt x="166" y="258"/>
                      </a:lnTo>
                      <a:lnTo>
                        <a:pt x="166" y="249"/>
                      </a:lnTo>
                      <a:lnTo>
                        <a:pt x="166" y="240"/>
                      </a:lnTo>
                      <a:lnTo>
                        <a:pt x="167" y="231"/>
                      </a:lnTo>
                      <a:lnTo>
                        <a:pt x="169" y="223"/>
                      </a:lnTo>
                      <a:lnTo>
                        <a:pt x="172" y="214"/>
                      </a:lnTo>
                      <a:lnTo>
                        <a:pt x="176" y="206"/>
                      </a:lnTo>
                      <a:lnTo>
                        <a:pt x="181" y="199"/>
                      </a:lnTo>
                      <a:lnTo>
                        <a:pt x="186" y="191"/>
                      </a:lnTo>
                      <a:lnTo>
                        <a:pt x="191" y="185"/>
                      </a:lnTo>
                      <a:lnTo>
                        <a:pt x="198" y="179"/>
                      </a:lnTo>
                      <a:lnTo>
                        <a:pt x="205" y="173"/>
                      </a:lnTo>
                      <a:lnTo>
                        <a:pt x="213" y="169"/>
                      </a:lnTo>
                      <a:lnTo>
                        <a:pt x="220" y="165"/>
                      </a:lnTo>
                      <a:lnTo>
                        <a:pt x="229" y="163"/>
                      </a:lnTo>
                      <a:lnTo>
                        <a:pt x="237" y="159"/>
                      </a:lnTo>
                      <a:lnTo>
                        <a:pt x="246" y="158"/>
                      </a:lnTo>
                      <a:lnTo>
                        <a:pt x="256" y="158"/>
                      </a:lnTo>
                      <a:lnTo>
                        <a:pt x="265" y="158"/>
                      </a:lnTo>
                      <a:lnTo>
                        <a:pt x="274" y="159"/>
                      </a:lnTo>
                      <a:lnTo>
                        <a:pt x="282" y="163"/>
                      </a:lnTo>
                      <a:lnTo>
                        <a:pt x="291" y="165"/>
                      </a:lnTo>
                      <a:lnTo>
                        <a:pt x="298" y="169"/>
                      </a:lnTo>
                      <a:lnTo>
                        <a:pt x="306" y="173"/>
                      </a:lnTo>
                      <a:lnTo>
                        <a:pt x="313" y="179"/>
                      </a:lnTo>
                      <a:lnTo>
                        <a:pt x="320" y="185"/>
                      </a:lnTo>
                      <a:lnTo>
                        <a:pt x="325" y="191"/>
                      </a:lnTo>
                      <a:lnTo>
                        <a:pt x="331" y="199"/>
                      </a:lnTo>
                      <a:lnTo>
                        <a:pt x="335" y="206"/>
                      </a:lnTo>
                      <a:lnTo>
                        <a:pt x="339" y="214"/>
                      </a:lnTo>
                      <a:lnTo>
                        <a:pt x="342" y="223"/>
                      </a:lnTo>
                      <a:lnTo>
                        <a:pt x="344" y="231"/>
                      </a:lnTo>
                      <a:lnTo>
                        <a:pt x="346" y="240"/>
                      </a:lnTo>
                      <a:lnTo>
                        <a:pt x="347" y="249"/>
                      </a:lnTo>
                      <a:lnTo>
                        <a:pt x="346" y="258"/>
                      </a:lnTo>
                      <a:lnTo>
                        <a:pt x="344" y="267"/>
                      </a:lnTo>
                      <a:lnTo>
                        <a:pt x="342" y="276"/>
                      </a:lnTo>
                      <a:lnTo>
                        <a:pt x="339" y="284"/>
                      </a:lnTo>
                      <a:lnTo>
                        <a:pt x="335" y="292"/>
                      </a:lnTo>
                      <a:lnTo>
                        <a:pt x="331" y="300"/>
                      </a:lnTo>
                      <a:lnTo>
                        <a:pt x="325" y="306"/>
                      </a:lnTo>
                      <a:lnTo>
                        <a:pt x="320" y="312"/>
                      </a:lnTo>
                      <a:lnTo>
                        <a:pt x="313" y="319"/>
                      </a:lnTo>
                      <a:lnTo>
                        <a:pt x="306" y="323"/>
                      </a:lnTo>
                      <a:lnTo>
                        <a:pt x="298" y="328"/>
                      </a:lnTo>
                      <a:lnTo>
                        <a:pt x="291" y="332"/>
                      </a:lnTo>
                      <a:lnTo>
                        <a:pt x="282" y="335"/>
                      </a:lnTo>
                      <a:lnTo>
                        <a:pt x="274" y="337"/>
                      </a:lnTo>
                      <a:lnTo>
                        <a:pt x="265" y="338"/>
                      </a:lnTo>
                      <a:lnTo>
                        <a:pt x="256" y="339"/>
                      </a:lnTo>
                      <a:close/>
                      <a:moveTo>
                        <a:pt x="510" y="179"/>
                      </a:moveTo>
                      <a:lnTo>
                        <a:pt x="511" y="177"/>
                      </a:lnTo>
                      <a:lnTo>
                        <a:pt x="511" y="173"/>
                      </a:lnTo>
                      <a:lnTo>
                        <a:pt x="510" y="171"/>
                      </a:lnTo>
                      <a:lnTo>
                        <a:pt x="509" y="168"/>
                      </a:lnTo>
                      <a:lnTo>
                        <a:pt x="453" y="70"/>
                      </a:lnTo>
                      <a:lnTo>
                        <a:pt x="450" y="67"/>
                      </a:lnTo>
                      <a:lnTo>
                        <a:pt x="448" y="65"/>
                      </a:lnTo>
                      <a:lnTo>
                        <a:pt x="446" y="64"/>
                      </a:lnTo>
                      <a:lnTo>
                        <a:pt x="443" y="64"/>
                      </a:lnTo>
                      <a:lnTo>
                        <a:pt x="441" y="63"/>
                      </a:lnTo>
                      <a:lnTo>
                        <a:pt x="438" y="63"/>
                      </a:lnTo>
                      <a:lnTo>
                        <a:pt x="434" y="63"/>
                      </a:lnTo>
                      <a:lnTo>
                        <a:pt x="432" y="65"/>
                      </a:lnTo>
                      <a:lnTo>
                        <a:pt x="386" y="92"/>
                      </a:lnTo>
                      <a:lnTo>
                        <a:pt x="375" y="83"/>
                      </a:lnTo>
                      <a:lnTo>
                        <a:pt x="363" y="75"/>
                      </a:lnTo>
                      <a:lnTo>
                        <a:pt x="348" y="67"/>
                      </a:lnTo>
                      <a:lnTo>
                        <a:pt x="332" y="59"/>
                      </a:lnTo>
                      <a:lnTo>
                        <a:pt x="332" y="14"/>
                      </a:lnTo>
                      <a:lnTo>
                        <a:pt x="332" y="12"/>
                      </a:lnTo>
                      <a:lnTo>
                        <a:pt x="331" y="9"/>
                      </a:lnTo>
                      <a:lnTo>
                        <a:pt x="329" y="6"/>
                      </a:lnTo>
                      <a:lnTo>
                        <a:pt x="327" y="4"/>
                      </a:lnTo>
                      <a:lnTo>
                        <a:pt x="325" y="2"/>
                      </a:lnTo>
                      <a:lnTo>
                        <a:pt x="323" y="1"/>
                      </a:lnTo>
                      <a:lnTo>
                        <a:pt x="320" y="0"/>
                      </a:lnTo>
                      <a:lnTo>
                        <a:pt x="317" y="0"/>
                      </a:lnTo>
                      <a:lnTo>
                        <a:pt x="203" y="0"/>
                      </a:lnTo>
                      <a:lnTo>
                        <a:pt x="201" y="0"/>
                      </a:lnTo>
                      <a:lnTo>
                        <a:pt x="198" y="1"/>
                      </a:lnTo>
                      <a:lnTo>
                        <a:pt x="196" y="2"/>
                      </a:lnTo>
                      <a:lnTo>
                        <a:pt x="194" y="4"/>
                      </a:lnTo>
                      <a:lnTo>
                        <a:pt x="191" y="6"/>
                      </a:lnTo>
                      <a:lnTo>
                        <a:pt x="190" y="9"/>
                      </a:lnTo>
                      <a:lnTo>
                        <a:pt x="189" y="12"/>
                      </a:lnTo>
                      <a:lnTo>
                        <a:pt x="188" y="14"/>
                      </a:lnTo>
                      <a:lnTo>
                        <a:pt x="188" y="58"/>
                      </a:lnTo>
                      <a:lnTo>
                        <a:pt x="179" y="61"/>
                      </a:lnTo>
                      <a:lnTo>
                        <a:pt x="170" y="64"/>
                      </a:lnTo>
                      <a:lnTo>
                        <a:pt x="161" y="68"/>
                      </a:lnTo>
                      <a:lnTo>
                        <a:pt x="154" y="72"/>
                      </a:lnTo>
                      <a:lnTo>
                        <a:pt x="141" y="81"/>
                      </a:lnTo>
                      <a:lnTo>
                        <a:pt x="128" y="92"/>
                      </a:lnTo>
                      <a:lnTo>
                        <a:pt x="80" y="64"/>
                      </a:lnTo>
                      <a:lnTo>
                        <a:pt x="75" y="62"/>
                      </a:lnTo>
                      <a:lnTo>
                        <a:pt x="68" y="63"/>
                      </a:lnTo>
                      <a:lnTo>
                        <a:pt x="66" y="64"/>
                      </a:lnTo>
                      <a:lnTo>
                        <a:pt x="64" y="65"/>
                      </a:lnTo>
                      <a:lnTo>
                        <a:pt x="62" y="67"/>
                      </a:lnTo>
                      <a:lnTo>
                        <a:pt x="60" y="70"/>
                      </a:lnTo>
                      <a:lnTo>
                        <a:pt x="3" y="168"/>
                      </a:lnTo>
                      <a:lnTo>
                        <a:pt x="2" y="171"/>
                      </a:lnTo>
                      <a:lnTo>
                        <a:pt x="1" y="173"/>
                      </a:lnTo>
                      <a:lnTo>
                        <a:pt x="1" y="177"/>
                      </a:lnTo>
                      <a:lnTo>
                        <a:pt x="1" y="179"/>
                      </a:lnTo>
                      <a:lnTo>
                        <a:pt x="2" y="182"/>
                      </a:lnTo>
                      <a:lnTo>
                        <a:pt x="4" y="184"/>
                      </a:lnTo>
                      <a:lnTo>
                        <a:pt x="5" y="186"/>
                      </a:lnTo>
                      <a:lnTo>
                        <a:pt x="8" y="188"/>
                      </a:lnTo>
                      <a:lnTo>
                        <a:pt x="56" y="216"/>
                      </a:lnTo>
                      <a:lnTo>
                        <a:pt x="53" y="233"/>
                      </a:lnTo>
                      <a:lnTo>
                        <a:pt x="52" y="249"/>
                      </a:lnTo>
                      <a:lnTo>
                        <a:pt x="53" y="265"/>
                      </a:lnTo>
                      <a:lnTo>
                        <a:pt x="56" y="282"/>
                      </a:lnTo>
                      <a:lnTo>
                        <a:pt x="7" y="309"/>
                      </a:lnTo>
                      <a:lnTo>
                        <a:pt x="5" y="311"/>
                      </a:lnTo>
                      <a:lnTo>
                        <a:pt x="3" y="313"/>
                      </a:lnTo>
                      <a:lnTo>
                        <a:pt x="2" y="317"/>
                      </a:lnTo>
                      <a:lnTo>
                        <a:pt x="1" y="320"/>
                      </a:lnTo>
                      <a:lnTo>
                        <a:pt x="0" y="322"/>
                      </a:lnTo>
                      <a:lnTo>
                        <a:pt x="0" y="324"/>
                      </a:lnTo>
                      <a:lnTo>
                        <a:pt x="1" y="327"/>
                      </a:lnTo>
                      <a:lnTo>
                        <a:pt x="2" y="330"/>
                      </a:lnTo>
                      <a:lnTo>
                        <a:pt x="59" y="429"/>
                      </a:lnTo>
                      <a:lnTo>
                        <a:pt x="63" y="432"/>
                      </a:lnTo>
                      <a:lnTo>
                        <a:pt x="67" y="434"/>
                      </a:lnTo>
                      <a:lnTo>
                        <a:pt x="71" y="435"/>
                      </a:lnTo>
                      <a:lnTo>
                        <a:pt x="74" y="435"/>
                      </a:lnTo>
                      <a:lnTo>
                        <a:pt x="76" y="434"/>
                      </a:lnTo>
                      <a:lnTo>
                        <a:pt x="79" y="433"/>
                      </a:lnTo>
                      <a:lnTo>
                        <a:pt x="128" y="407"/>
                      </a:lnTo>
                      <a:lnTo>
                        <a:pt x="140" y="416"/>
                      </a:lnTo>
                      <a:lnTo>
                        <a:pt x="154" y="426"/>
                      </a:lnTo>
                      <a:lnTo>
                        <a:pt x="161" y="430"/>
                      </a:lnTo>
                      <a:lnTo>
                        <a:pt x="169" y="434"/>
                      </a:lnTo>
                      <a:lnTo>
                        <a:pt x="179" y="438"/>
                      </a:lnTo>
                      <a:lnTo>
                        <a:pt x="188" y="441"/>
                      </a:lnTo>
                      <a:lnTo>
                        <a:pt x="188" y="494"/>
                      </a:lnTo>
                      <a:lnTo>
                        <a:pt x="189" y="497"/>
                      </a:lnTo>
                      <a:lnTo>
                        <a:pt x="190" y="500"/>
                      </a:lnTo>
                      <a:lnTo>
                        <a:pt x="191" y="503"/>
                      </a:lnTo>
                      <a:lnTo>
                        <a:pt x="194" y="505"/>
                      </a:lnTo>
                      <a:lnTo>
                        <a:pt x="196" y="507"/>
                      </a:lnTo>
                      <a:lnTo>
                        <a:pt x="198" y="508"/>
                      </a:lnTo>
                      <a:lnTo>
                        <a:pt x="201" y="509"/>
                      </a:lnTo>
                      <a:lnTo>
                        <a:pt x="203" y="509"/>
                      </a:lnTo>
                      <a:lnTo>
                        <a:pt x="317" y="509"/>
                      </a:lnTo>
                      <a:lnTo>
                        <a:pt x="320" y="509"/>
                      </a:lnTo>
                      <a:lnTo>
                        <a:pt x="323" y="508"/>
                      </a:lnTo>
                      <a:lnTo>
                        <a:pt x="325" y="507"/>
                      </a:lnTo>
                      <a:lnTo>
                        <a:pt x="327" y="505"/>
                      </a:lnTo>
                      <a:lnTo>
                        <a:pt x="329" y="503"/>
                      </a:lnTo>
                      <a:lnTo>
                        <a:pt x="331" y="500"/>
                      </a:lnTo>
                      <a:lnTo>
                        <a:pt x="332" y="497"/>
                      </a:lnTo>
                      <a:lnTo>
                        <a:pt x="332" y="494"/>
                      </a:lnTo>
                      <a:lnTo>
                        <a:pt x="332" y="439"/>
                      </a:lnTo>
                      <a:lnTo>
                        <a:pt x="348" y="431"/>
                      </a:lnTo>
                      <a:lnTo>
                        <a:pt x="363" y="423"/>
                      </a:lnTo>
                      <a:lnTo>
                        <a:pt x="375" y="414"/>
                      </a:lnTo>
                      <a:lnTo>
                        <a:pt x="387" y="407"/>
                      </a:lnTo>
                      <a:lnTo>
                        <a:pt x="432" y="433"/>
                      </a:lnTo>
                      <a:lnTo>
                        <a:pt x="434" y="434"/>
                      </a:lnTo>
                      <a:lnTo>
                        <a:pt x="438" y="435"/>
                      </a:lnTo>
                      <a:lnTo>
                        <a:pt x="441" y="435"/>
                      </a:lnTo>
                      <a:lnTo>
                        <a:pt x="443" y="434"/>
                      </a:lnTo>
                      <a:lnTo>
                        <a:pt x="446" y="434"/>
                      </a:lnTo>
                      <a:lnTo>
                        <a:pt x="448" y="432"/>
                      </a:lnTo>
                      <a:lnTo>
                        <a:pt x="450" y="431"/>
                      </a:lnTo>
                      <a:lnTo>
                        <a:pt x="453" y="429"/>
                      </a:lnTo>
                      <a:lnTo>
                        <a:pt x="509" y="330"/>
                      </a:lnTo>
                      <a:lnTo>
                        <a:pt x="510" y="327"/>
                      </a:lnTo>
                      <a:lnTo>
                        <a:pt x="511" y="324"/>
                      </a:lnTo>
                      <a:lnTo>
                        <a:pt x="511" y="322"/>
                      </a:lnTo>
                      <a:lnTo>
                        <a:pt x="510" y="320"/>
                      </a:lnTo>
                      <a:lnTo>
                        <a:pt x="508" y="313"/>
                      </a:lnTo>
                      <a:lnTo>
                        <a:pt x="504" y="309"/>
                      </a:lnTo>
                      <a:lnTo>
                        <a:pt x="457" y="282"/>
                      </a:lnTo>
                      <a:lnTo>
                        <a:pt x="459" y="265"/>
                      </a:lnTo>
                      <a:lnTo>
                        <a:pt x="459" y="249"/>
                      </a:lnTo>
                      <a:lnTo>
                        <a:pt x="459" y="233"/>
                      </a:lnTo>
                      <a:lnTo>
                        <a:pt x="457" y="216"/>
                      </a:lnTo>
                      <a:lnTo>
                        <a:pt x="504" y="188"/>
                      </a:lnTo>
                      <a:lnTo>
                        <a:pt x="506" y="186"/>
                      </a:lnTo>
                      <a:lnTo>
                        <a:pt x="508" y="184"/>
                      </a:lnTo>
                      <a:lnTo>
                        <a:pt x="509" y="182"/>
                      </a:lnTo>
                      <a:lnTo>
                        <a:pt x="510" y="1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07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609398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24655"/>
              </p:ext>
            </p:extLst>
          </p:nvPr>
        </p:nvGraphicFramePr>
        <p:xfrm>
          <a:off x="154985" y="1319402"/>
          <a:ext cx="10523346" cy="5036948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2897949">
                  <a:extLst>
                    <a:ext uri="{9D8B030D-6E8A-4147-A177-3AD203B41FA5}">
                      <a16:colId xmlns:a16="http://schemas.microsoft.com/office/drawing/2014/main" val="1184418555"/>
                    </a:ext>
                  </a:extLst>
                </a:gridCol>
                <a:gridCol w="1683227">
                  <a:extLst>
                    <a:ext uri="{9D8B030D-6E8A-4147-A177-3AD203B41FA5}">
                      <a16:colId xmlns:a16="http://schemas.microsoft.com/office/drawing/2014/main" val="2347026405"/>
                    </a:ext>
                  </a:extLst>
                </a:gridCol>
                <a:gridCol w="2247129">
                  <a:extLst>
                    <a:ext uri="{9D8B030D-6E8A-4147-A177-3AD203B41FA5}">
                      <a16:colId xmlns:a16="http://schemas.microsoft.com/office/drawing/2014/main" val="1908773775"/>
                    </a:ext>
                  </a:extLst>
                </a:gridCol>
                <a:gridCol w="2177170">
                  <a:extLst>
                    <a:ext uri="{9D8B030D-6E8A-4147-A177-3AD203B41FA5}">
                      <a16:colId xmlns:a16="http://schemas.microsoft.com/office/drawing/2014/main" val="193535645"/>
                    </a:ext>
                  </a:extLst>
                </a:gridCol>
                <a:gridCol w="1517871">
                  <a:extLst>
                    <a:ext uri="{9D8B030D-6E8A-4147-A177-3AD203B41FA5}">
                      <a16:colId xmlns:a16="http://schemas.microsoft.com/office/drawing/2014/main" val="3379995557"/>
                    </a:ext>
                  </a:extLst>
                </a:gridCol>
              </a:tblGrid>
              <a:tr h="1251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pattFill prst="dkDnDiag">
                      <a:fgClr>
                        <a:schemeClr val="accent4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pattFill prst="dkDnDiag">
                      <a:fgClr>
                        <a:schemeClr val="accent4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pattFill prst="dkDnDiag">
                      <a:fgClr>
                        <a:schemeClr val="accent4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pattFill prst="dkDnDiag">
                      <a:fgClr>
                        <a:schemeClr val="accent4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AUC-ROC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pattFill prst="dkDnDiag">
                      <a:fgClr>
                        <a:schemeClr val="accent4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03071865"/>
                  </a:ext>
                </a:extLst>
              </a:tr>
              <a:tr h="83413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Random Forest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94.44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94.14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528512"/>
                  </a:ext>
                </a:extLst>
              </a:tr>
              <a:tr h="79937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CatBoost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95.04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91.84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784462"/>
                  </a:ext>
                </a:extLst>
              </a:tr>
              <a:tr h="12511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ADA Boost + Decision Tree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89.22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90.64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778688"/>
                  </a:ext>
                </a:extLst>
              </a:tr>
              <a:tr h="9010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Logistic Regression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66.67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65.95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585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5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112"/>
          <p:cNvSpPr/>
          <p:nvPr/>
        </p:nvSpPr>
        <p:spPr>
          <a:xfrm>
            <a:off x="1141190" y="1421889"/>
            <a:ext cx="1022185" cy="4301174"/>
          </a:xfrm>
          <a:custGeom>
            <a:avLst/>
            <a:gdLst>
              <a:gd name="connsiteX0" fmla="*/ 0 w 5449576"/>
              <a:gd name="connsiteY0" fmla="*/ 3330659 h 6661317"/>
              <a:gd name="connsiteX1" fmla="*/ 2724788 w 5449576"/>
              <a:gd name="connsiteY1" fmla="*/ 0 h 6661317"/>
              <a:gd name="connsiteX2" fmla="*/ 5449576 w 5449576"/>
              <a:gd name="connsiteY2" fmla="*/ 3330659 h 6661317"/>
              <a:gd name="connsiteX3" fmla="*/ 2724788 w 5449576"/>
              <a:gd name="connsiteY3" fmla="*/ 6661318 h 6661317"/>
              <a:gd name="connsiteX4" fmla="*/ 0 w 5449576"/>
              <a:gd name="connsiteY4" fmla="*/ 3330659 h 6661317"/>
              <a:gd name="connsiteX0" fmla="*/ 340599 w 3065387"/>
              <a:gd name="connsiteY0" fmla="*/ 6753903 h 6846488"/>
              <a:gd name="connsiteX1" fmla="*/ 340599 w 3065387"/>
              <a:gd name="connsiteY1" fmla="*/ 92585 h 6846488"/>
              <a:gd name="connsiteX2" fmla="*/ 3065387 w 3065387"/>
              <a:gd name="connsiteY2" fmla="*/ 3423244 h 6846488"/>
              <a:gd name="connsiteX3" fmla="*/ 340599 w 3065387"/>
              <a:gd name="connsiteY3" fmla="*/ 6753903 h 6846488"/>
              <a:gd name="connsiteX0" fmla="*/ 0 w 2724788"/>
              <a:gd name="connsiteY0" fmla="*/ 92585 h 6911903"/>
              <a:gd name="connsiteX1" fmla="*/ 2724788 w 2724788"/>
              <a:gd name="connsiteY1" fmla="*/ 3423244 h 6911903"/>
              <a:gd name="connsiteX2" fmla="*/ 91440 w 2724788"/>
              <a:gd name="connsiteY2" fmla="*/ 6845343 h 6911903"/>
              <a:gd name="connsiteX0" fmla="*/ 1673191 w 2633348"/>
              <a:gd name="connsiteY0" fmla="*/ 155602 h 5900099"/>
              <a:gd name="connsiteX1" fmla="*/ 2633348 w 2633348"/>
              <a:gd name="connsiteY1" fmla="*/ 2411440 h 5900099"/>
              <a:gd name="connsiteX2" fmla="*/ 0 w 2633348"/>
              <a:gd name="connsiteY2" fmla="*/ 5833539 h 5900099"/>
              <a:gd name="connsiteX0" fmla="*/ 1673191 w 2633348"/>
              <a:gd name="connsiteY0" fmla="*/ 0 h 5744497"/>
              <a:gd name="connsiteX1" fmla="*/ 2633348 w 2633348"/>
              <a:gd name="connsiteY1" fmla="*/ 2255838 h 5744497"/>
              <a:gd name="connsiteX2" fmla="*/ 0 w 2633348"/>
              <a:gd name="connsiteY2" fmla="*/ 5677937 h 5744497"/>
              <a:gd name="connsiteX0" fmla="*/ 0 w 960157"/>
              <a:gd name="connsiteY0" fmla="*/ 0 h 4397845"/>
              <a:gd name="connsiteX1" fmla="*/ 960157 w 960157"/>
              <a:gd name="connsiteY1" fmla="*/ 2255838 h 4397845"/>
              <a:gd name="connsiteX2" fmla="*/ 187693 w 960157"/>
              <a:gd name="connsiteY2" fmla="*/ 4250189 h 4397845"/>
              <a:gd name="connsiteX0" fmla="*/ 0 w 960157"/>
              <a:gd name="connsiteY0" fmla="*/ 0 h 4250189"/>
              <a:gd name="connsiteX1" fmla="*/ 960157 w 960157"/>
              <a:gd name="connsiteY1" fmla="*/ 2255838 h 4250189"/>
              <a:gd name="connsiteX2" fmla="*/ 187693 w 960157"/>
              <a:gd name="connsiteY2" fmla="*/ 4250189 h 4250189"/>
              <a:gd name="connsiteX0" fmla="*/ 0 w 960157"/>
              <a:gd name="connsiteY0" fmla="*/ 0 h 4250189"/>
              <a:gd name="connsiteX1" fmla="*/ 960157 w 960157"/>
              <a:gd name="connsiteY1" fmla="*/ 2255838 h 4250189"/>
              <a:gd name="connsiteX2" fmla="*/ 187693 w 960157"/>
              <a:gd name="connsiteY2" fmla="*/ 4250189 h 4250189"/>
              <a:gd name="connsiteX0" fmla="*/ 0 w 960157"/>
              <a:gd name="connsiteY0" fmla="*/ 0 h 4250189"/>
              <a:gd name="connsiteX1" fmla="*/ 960157 w 960157"/>
              <a:gd name="connsiteY1" fmla="*/ 2255838 h 4250189"/>
              <a:gd name="connsiteX2" fmla="*/ 171650 w 960157"/>
              <a:gd name="connsiteY2" fmla="*/ 4250189 h 4250189"/>
              <a:gd name="connsiteX0" fmla="*/ 0 w 960157"/>
              <a:gd name="connsiteY0" fmla="*/ 0 h 4314557"/>
              <a:gd name="connsiteX1" fmla="*/ 960157 w 960157"/>
              <a:gd name="connsiteY1" fmla="*/ 2255838 h 4314557"/>
              <a:gd name="connsiteX2" fmla="*/ 96307 w 960157"/>
              <a:gd name="connsiteY2" fmla="*/ 4314557 h 431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57" h="4314557">
                <a:moveTo>
                  <a:pt x="0" y="0"/>
                </a:moveTo>
                <a:cubicBezTo>
                  <a:pt x="4953" y="38448"/>
                  <a:pt x="960157" y="416366"/>
                  <a:pt x="960157" y="2255838"/>
                </a:cubicBezTo>
                <a:cubicBezTo>
                  <a:pt x="960157" y="4095310"/>
                  <a:pt x="41903" y="4313006"/>
                  <a:pt x="96307" y="4314557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609398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D714121-0284-41A5-B9A1-042CD828AEE9}"/>
              </a:ext>
            </a:extLst>
          </p:cNvPr>
          <p:cNvSpPr/>
          <p:nvPr/>
        </p:nvSpPr>
        <p:spPr>
          <a:xfrm>
            <a:off x="1061941" y="1328866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0C87DE-C909-4AFE-8F24-6E4ADECE9CF8}"/>
              </a:ext>
            </a:extLst>
          </p:cNvPr>
          <p:cNvSpPr/>
          <p:nvPr/>
        </p:nvSpPr>
        <p:spPr>
          <a:xfrm>
            <a:off x="1158178" y="5639182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E493F8-84FC-4713-9DBF-0B046925AAF0}"/>
              </a:ext>
            </a:extLst>
          </p:cNvPr>
          <p:cNvSpPr/>
          <p:nvPr/>
        </p:nvSpPr>
        <p:spPr>
          <a:xfrm>
            <a:off x="2086039" y="3018333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802275-F6ED-43D5-92D6-C0129B55BBE3}"/>
              </a:ext>
            </a:extLst>
          </p:cNvPr>
          <p:cNvSpPr/>
          <p:nvPr/>
        </p:nvSpPr>
        <p:spPr>
          <a:xfrm>
            <a:off x="1826050" y="2132218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B594F2-BB87-4E40-87D8-B88B386BD213}"/>
              </a:ext>
            </a:extLst>
          </p:cNvPr>
          <p:cNvSpPr/>
          <p:nvPr/>
        </p:nvSpPr>
        <p:spPr>
          <a:xfrm>
            <a:off x="1855447" y="4862818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5F1A615-C29A-4E15-8402-E54D86B526CF}"/>
              </a:ext>
            </a:extLst>
          </p:cNvPr>
          <p:cNvSpPr txBox="1">
            <a:spLocks/>
          </p:cNvSpPr>
          <p:nvPr/>
        </p:nvSpPr>
        <p:spPr>
          <a:xfrm>
            <a:off x="1297775" y="1280758"/>
            <a:ext cx="5334640" cy="2492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Top Impacting Features - IP, Category, Referrer</a:t>
            </a:r>
            <a:endParaRPr lang="en-US" sz="1800" b="1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809C33F6-A049-445B-8D3C-659E3EC2DAA0}"/>
              </a:ext>
            </a:extLst>
          </p:cNvPr>
          <p:cNvSpPr txBox="1">
            <a:spLocks/>
          </p:cNvSpPr>
          <p:nvPr/>
        </p:nvSpPr>
        <p:spPr>
          <a:xfrm>
            <a:off x="2100914" y="2085862"/>
            <a:ext cx="4295018" cy="2492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Sampling is important due to Bias in Data</a:t>
            </a:r>
            <a:endParaRPr lang="en-US" sz="1800" b="1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F1091C6-0481-4F73-8CEC-C722E6831CF5}"/>
              </a:ext>
            </a:extLst>
          </p:cNvPr>
          <p:cNvSpPr txBox="1">
            <a:spLocks/>
          </p:cNvSpPr>
          <p:nvPr/>
        </p:nvSpPr>
        <p:spPr>
          <a:xfrm>
            <a:off x="2184560" y="4810393"/>
            <a:ext cx="5269133" cy="2492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More Parameter Tuning </a:t>
            </a:r>
            <a:endParaRPr lang="en-US" sz="1800" b="1" dirty="0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E6B60CB2-6B00-4111-B4E7-20765323BC74}"/>
              </a:ext>
            </a:extLst>
          </p:cNvPr>
          <p:cNvSpPr txBox="1">
            <a:spLocks/>
          </p:cNvSpPr>
          <p:nvPr/>
        </p:nvSpPr>
        <p:spPr>
          <a:xfrm>
            <a:off x="2343276" y="3979599"/>
            <a:ext cx="4681825" cy="2492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Decision Trees works best for Fraud Detection</a:t>
            </a:r>
            <a:endParaRPr lang="en-US" sz="1800" b="1" dirty="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1EEC3394-E3BD-400A-AB87-6A18B86A198D}"/>
              </a:ext>
            </a:extLst>
          </p:cNvPr>
          <p:cNvSpPr txBox="1">
            <a:spLocks/>
          </p:cNvSpPr>
          <p:nvPr/>
        </p:nvSpPr>
        <p:spPr>
          <a:xfrm>
            <a:off x="2312620" y="2982726"/>
            <a:ext cx="5386166" cy="2492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Feature Extraction and Selection Increased Accuracy</a:t>
            </a:r>
            <a:endParaRPr lang="en-US" sz="1800" b="1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0145234-CE50-4784-AA6D-2CBCC1F4BCA0}"/>
              </a:ext>
            </a:extLst>
          </p:cNvPr>
          <p:cNvGrpSpPr/>
          <p:nvPr/>
        </p:nvGrpSpPr>
        <p:grpSpPr>
          <a:xfrm>
            <a:off x="-7704" y="2893677"/>
            <a:ext cx="1153926" cy="1152728"/>
            <a:chOff x="-6280150" y="376238"/>
            <a:chExt cx="6115050" cy="6108700"/>
          </a:xfrm>
          <a:solidFill>
            <a:schemeClr val="accent4"/>
          </a:solidFill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1ECF9BF4-5D7B-4BCC-87DE-1CD241358A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280150" y="376238"/>
              <a:ext cx="6115050" cy="6108700"/>
            </a:xfrm>
            <a:custGeom>
              <a:avLst/>
              <a:gdLst>
                <a:gd name="T0" fmla="*/ 2036 w 2048"/>
                <a:gd name="T1" fmla="*/ 376 h 2048"/>
                <a:gd name="T2" fmla="*/ 1672 w 2048"/>
                <a:gd name="T3" fmla="*/ 12 h 2048"/>
                <a:gd name="T4" fmla="*/ 1644 w 2048"/>
                <a:gd name="T5" fmla="*/ 0 h 2048"/>
                <a:gd name="T6" fmla="*/ 456 w 2048"/>
                <a:gd name="T7" fmla="*/ 0 h 2048"/>
                <a:gd name="T8" fmla="*/ 336 w 2048"/>
                <a:gd name="T9" fmla="*/ 120 h 2048"/>
                <a:gd name="T10" fmla="*/ 336 w 2048"/>
                <a:gd name="T11" fmla="*/ 196 h 2048"/>
                <a:gd name="T12" fmla="*/ 0 w 2048"/>
                <a:gd name="T13" fmla="*/ 688 h 2048"/>
                <a:gd name="T14" fmla="*/ 40 w 2048"/>
                <a:gd name="T15" fmla="*/ 728 h 2048"/>
                <a:gd name="T16" fmla="*/ 528 w 2048"/>
                <a:gd name="T17" fmla="*/ 728 h 2048"/>
                <a:gd name="T18" fmla="*/ 568 w 2048"/>
                <a:gd name="T19" fmla="*/ 688 h 2048"/>
                <a:gd name="T20" fmla="*/ 568 w 2048"/>
                <a:gd name="T21" fmla="*/ 200 h 2048"/>
                <a:gd name="T22" fmla="*/ 528 w 2048"/>
                <a:gd name="T23" fmla="*/ 160 h 2048"/>
                <a:gd name="T24" fmla="*/ 416 w 2048"/>
                <a:gd name="T25" fmla="*/ 172 h 2048"/>
                <a:gd name="T26" fmla="*/ 416 w 2048"/>
                <a:gd name="T27" fmla="*/ 120 h 2048"/>
                <a:gd name="T28" fmla="*/ 456 w 2048"/>
                <a:gd name="T29" fmla="*/ 80 h 2048"/>
                <a:gd name="T30" fmla="*/ 1604 w 2048"/>
                <a:gd name="T31" fmla="*/ 80 h 2048"/>
                <a:gd name="T32" fmla="*/ 1604 w 2048"/>
                <a:gd name="T33" fmla="*/ 324 h 2048"/>
                <a:gd name="T34" fmla="*/ 1724 w 2048"/>
                <a:gd name="T35" fmla="*/ 444 h 2048"/>
                <a:gd name="T36" fmla="*/ 1968 w 2048"/>
                <a:gd name="T37" fmla="*/ 444 h 2048"/>
                <a:gd name="T38" fmla="*/ 1968 w 2048"/>
                <a:gd name="T39" fmla="*/ 1928 h 2048"/>
                <a:gd name="T40" fmla="*/ 1928 w 2048"/>
                <a:gd name="T41" fmla="*/ 1968 h 2048"/>
                <a:gd name="T42" fmla="*/ 456 w 2048"/>
                <a:gd name="T43" fmla="*/ 1968 h 2048"/>
                <a:gd name="T44" fmla="*/ 416 w 2048"/>
                <a:gd name="T45" fmla="*/ 1928 h 2048"/>
                <a:gd name="T46" fmla="*/ 416 w 2048"/>
                <a:gd name="T47" fmla="*/ 1585 h 2048"/>
                <a:gd name="T48" fmla="*/ 376 w 2048"/>
                <a:gd name="T49" fmla="*/ 1545 h 2048"/>
                <a:gd name="T50" fmla="*/ 336 w 2048"/>
                <a:gd name="T51" fmla="*/ 1585 h 2048"/>
                <a:gd name="T52" fmla="*/ 336 w 2048"/>
                <a:gd name="T53" fmla="*/ 1928 h 2048"/>
                <a:gd name="T54" fmla="*/ 456 w 2048"/>
                <a:gd name="T55" fmla="*/ 2048 h 2048"/>
                <a:gd name="T56" fmla="*/ 1928 w 2048"/>
                <a:gd name="T57" fmla="*/ 2048 h 2048"/>
                <a:gd name="T58" fmla="*/ 2048 w 2048"/>
                <a:gd name="T59" fmla="*/ 1928 h 2048"/>
                <a:gd name="T60" fmla="*/ 2048 w 2048"/>
                <a:gd name="T61" fmla="*/ 404 h 2048"/>
                <a:gd name="T62" fmla="*/ 2036 w 2048"/>
                <a:gd name="T63" fmla="*/ 376 h 2048"/>
                <a:gd name="T64" fmla="*/ 488 w 2048"/>
                <a:gd name="T65" fmla="*/ 648 h 2048"/>
                <a:gd name="T66" fmla="*/ 82 w 2048"/>
                <a:gd name="T67" fmla="*/ 648 h 2048"/>
                <a:gd name="T68" fmla="*/ 488 w 2048"/>
                <a:gd name="T69" fmla="*/ 242 h 2048"/>
                <a:gd name="T70" fmla="*/ 488 w 2048"/>
                <a:gd name="T71" fmla="*/ 648 h 2048"/>
                <a:gd name="T72" fmla="*/ 1684 w 2048"/>
                <a:gd name="T73" fmla="*/ 324 h 2048"/>
                <a:gd name="T74" fmla="*/ 1684 w 2048"/>
                <a:gd name="T75" fmla="*/ 137 h 2048"/>
                <a:gd name="T76" fmla="*/ 1911 w 2048"/>
                <a:gd name="T77" fmla="*/ 364 h 2048"/>
                <a:gd name="T78" fmla="*/ 1724 w 2048"/>
                <a:gd name="T79" fmla="*/ 364 h 2048"/>
                <a:gd name="T80" fmla="*/ 1684 w 2048"/>
                <a:gd name="T81" fmla="*/ 324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8" h="2048">
                  <a:moveTo>
                    <a:pt x="2036" y="376"/>
                  </a:moveTo>
                  <a:cubicBezTo>
                    <a:pt x="1672" y="12"/>
                    <a:pt x="1672" y="12"/>
                    <a:pt x="1672" y="12"/>
                  </a:cubicBezTo>
                  <a:cubicBezTo>
                    <a:pt x="1665" y="4"/>
                    <a:pt x="1655" y="0"/>
                    <a:pt x="1644" y="0"/>
                  </a:cubicBezTo>
                  <a:cubicBezTo>
                    <a:pt x="456" y="0"/>
                    <a:pt x="456" y="0"/>
                    <a:pt x="456" y="0"/>
                  </a:cubicBezTo>
                  <a:cubicBezTo>
                    <a:pt x="390" y="0"/>
                    <a:pt x="336" y="54"/>
                    <a:pt x="336" y="120"/>
                  </a:cubicBezTo>
                  <a:cubicBezTo>
                    <a:pt x="336" y="196"/>
                    <a:pt x="336" y="196"/>
                    <a:pt x="336" y="196"/>
                  </a:cubicBezTo>
                  <a:cubicBezTo>
                    <a:pt x="140" y="273"/>
                    <a:pt x="0" y="465"/>
                    <a:pt x="0" y="688"/>
                  </a:cubicBezTo>
                  <a:cubicBezTo>
                    <a:pt x="0" y="710"/>
                    <a:pt x="18" y="728"/>
                    <a:pt x="40" y="728"/>
                  </a:cubicBezTo>
                  <a:cubicBezTo>
                    <a:pt x="528" y="728"/>
                    <a:pt x="528" y="728"/>
                    <a:pt x="528" y="728"/>
                  </a:cubicBezTo>
                  <a:cubicBezTo>
                    <a:pt x="550" y="728"/>
                    <a:pt x="568" y="710"/>
                    <a:pt x="568" y="688"/>
                  </a:cubicBezTo>
                  <a:cubicBezTo>
                    <a:pt x="568" y="200"/>
                    <a:pt x="568" y="200"/>
                    <a:pt x="568" y="200"/>
                  </a:cubicBezTo>
                  <a:cubicBezTo>
                    <a:pt x="568" y="178"/>
                    <a:pt x="550" y="160"/>
                    <a:pt x="528" y="160"/>
                  </a:cubicBezTo>
                  <a:cubicBezTo>
                    <a:pt x="490" y="160"/>
                    <a:pt x="452" y="164"/>
                    <a:pt x="416" y="172"/>
                  </a:cubicBezTo>
                  <a:cubicBezTo>
                    <a:pt x="416" y="120"/>
                    <a:pt x="416" y="120"/>
                    <a:pt x="416" y="120"/>
                  </a:cubicBezTo>
                  <a:cubicBezTo>
                    <a:pt x="416" y="98"/>
                    <a:pt x="434" y="80"/>
                    <a:pt x="456" y="80"/>
                  </a:cubicBezTo>
                  <a:cubicBezTo>
                    <a:pt x="1604" y="80"/>
                    <a:pt x="1604" y="80"/>
                    <a:pt x="1604" y="80"/>
                  </a:cubicBezTo>
                  <a:cubicBezTo>
                    <a:pt x="1604" y="324"/>
                    <a:pt x="1604" y="324"/>
                    <a:pt x="1604" y="324"/>
                  </a:cubicBezTo>
                  <a:cubicBezTo>
                    <a:pt x="1604" y="390"/>
                    <a:pt x="1658" y="444"/>
                    <a:pt x="1724" y="444"/>
                  </a:cubicBezTo>
                  <a:cubicBezTo>
                    <a:pt x="1968" y="444"/>
                    <a:pt x="1968" y="444"/>
                    <a:pt x="1968" y="444"/>
                  </a:cubicBezTo>
                  <a:cubicBezTo>
                    <a:pt x="1968" y="1928"/>
                    <a:pt x="1968" y="1928"/>
                    <a:pt x="1968" y="1928"/>
                  </a:cubicBezTo>
                  <a:cubicBezTo>
                    <a:pt x="1968" y="1950"/>
                    <a:pt x="1950" y="1968"/>
                    <a:pt x="1928" y="1968"/>
                  </a:cubicBezTo>
                  <a:cubicBezTo>
                    <a:pt x="456" y="1968"/>
                    <a:pt x="456" y="1968"/>
                    <a:pt x="456" y="1968"/>
                  </a:cubicBezTo>
                  <a:cubicBezTo>
                    <a:pt x="434" y="1968"/>
                    <a:pt x="416" y="1950"/>
                    <a:pt x="416" y="1928"/>
                  </a:cubicBezTo>
                  <a:cubicBezTo>
                    <a:pt x="416" y="1585"/>
                    <a:pt x="416" y="1585"/>
                    <a:pt x="416" y="1585"/>
                  </a:cubicBezTo>
                  <a:cubicBezTo>
                    <a:pt x="416" y="1563"/>
                    <a:pt x="398" y="1545"/>
                    <a:pt x="376" y="1545"/>
                  </a:cubicBezTo>
                  <a:cubicBezTo>
                    <a:pt x="354" y="1545"/>
                    <a:pt x="336" y="1563"/>
                    <a:pt x="336" y="1585"/>
                  </a:cubicBezTo>
                  <a:cubicBezTo>
                    <a:pt x="336" y="1928"/>
                    <a:pt x="336" y="1928"/>
                    <a:pt x="336" y="1928"/>
                  </a:cubicBezTo>
                  <a:cubicBezTo>
                    <a:pt x="336" y="1994"/>
                    <a:pt x="390" y="2048"/>
                    <a:pt x="456" y="2048"/>
                  </a:cubicBezTo>
                  <a:cubicBezTo>
                    <a:pt x="1928" y="2048"/>
                    <a:pt x="1928" y="2048"/>
                    <a:pt x="1928" y="2048"/>
                  </a:cubicBezTo>
                  <a:cubicBezTo>
                    <a:pt x="1994" y="2048"/>
                    <a:pt x="2048" y="1994"/>
                    <a:pt x="2048" y="1928"/>
                  </a:cubicBezTo>
                  <a:cubicBezTo>
                    <a:pt x="2048" y="404"/>
                    <a:pt x="2048" y="404"/>
                    <a:pt x="2048" y="404"/>
                  </a:cubicBezTo>
                  <a:cubicBezTo>
                    <a:pt x="2048" y="393"/>
                    <a:pt x="2044" y="383"/>
                    <a:pt x="2036" y="376"/>
                  </a:cubicBezTo>
                  <a:close/>
                  <a:moveTo>
                    <a:pt x="488" y="648"/>
                  </a:moveTo>
                  <a:cubicBezTo>
                    <a:pt x="82" y="648"/>
                    <a:pt x="82" y="648"/>
                    <a:pt x="82" y="648"/>
                  </a:cubicBezTo>
                  <a:cubicBezTo>
                    <a:pt x="101" y="433"/>
                    <a:pt x="273" y="261"/>
                    <a:pt x="488" y="242"/>
                  </a:cubicBezTo>
                  <a:cubicBezTo>
                    <a:pt x="488" y="648"/>
                    <a:pt x="488" y="648"/>
                    <a:pt x="488" y="648"/>
                  </a:cubicBezTo>
                  <a:close/>
                  <a:moveTo>
                    <a:pt x="1684" y="324"/>
                  </a:moveTo>
                  <a:cubicBezTo>
                    <a:pt x="1684" y="137"/>
                    <a:pt x="1684" y="137"/>
                    <a:pt x="1684" y="137"/>
                  </a:cubicBezTo>
                  <a:cubicBezTo>
                    <a:pt x="1911" y="364"/>
                    <a:pt x="1911" y="364"/>
                    <a:pt x="1911" y="364"/>
                  </a:cubicBezTo>
                  <a:cubicBezTo>
                    <a:pt x="1724" y="364"/>
                    <a:pt x="1724" y="364"/>
                    <a:pt x="1724" y="364"/>
                  </a:cubicBezTo>
                  <a:cubicBezTo>
                    <a:pt x="1702" y="364"/>
                    <a:pt x="1684" y="346"/>
                    <a:pt x="1684" y="3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0547CBB-A965-4730-A130-187A38171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76850" y="4551363"/>
              <a:ext cx="238125" cy="239713"/>
            </a:xfrm>
            <a:custGeom>
              <a:avLst/>
              <a:gdLst>
                <a:gd name="T0" fmla="*/ 12 w 80"/>
                <a:gd name="T1" fmla="*/ 12 h 80"/>
                <a:gd name="T2" fmla="*/ 0 w 80"/>
                <a:gd name="T3" fmla="*/ 40 h 80"/>
                <a:gd name="T4" fmla="*/ 12 w 80"/>
                <a:gd name="T5" fmla="*/ 68 h 80"/>
                <a:gd name="T6" fmla="*/ 40 w 80"/>
                <a:gd name="T7" fmla="*/ 80 h 80"/>
                <a:gd name="T8" fmla="*/ 68 w 80"/>
                <a:gd name="T9" fmla="*/ 68 h 80"/>
                <a:gd name="T10" fmla="*/ 80 w 80"/>
                <a:gd name="T11" fmla="*/ 40 h 80"/>
                <a:gd name="T12" fmla="*/ 68 w 80"/>
                <a:gd name="T13" fmla="*/ 12 h 80"/>
                <a:gd name="T14" fmla="*/ 40 w 80"/>
                <a:gd name="T15" fmla="*/ 0 h 80"/>
                <a:gd name="T16" fmla="*/ 12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12" y="12"/>
                  </a:moveTo>
                  <a:cubicBezTo>
                    <a:pt x="4" y="19"/>
                    <a:pt x="0" y="29"/>
                    <a:pt x="0" y="40"/>
                  </a:cubicBezTo>
                  <a:cubicBezTo>
                    <a:pt x="0" y="51"/>
                    <a:pt x="4" y="61"/>
                    <a:pt x="12" y="68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1" y="80"/>
                    <a:pt x="61" y="76"/>
                    <a:pt x="68" y="68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29"/>
                    <a:pt x="76" y="19"/>
                    <a:pt x="68" y="12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29" y="0"/>
                    <a:pt x="19" y="4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1E90AEED-4484-4A60-BC65-E05003B62C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853113" y="1279526"/>
              <a:ext cx="3155950" cy="3152775"/>
            </a:xfrm>
            <a:custGeom>
              <a:avLst/>
              <a:gdLst>
                <a:gd name="T0" fmla="*/ 1057 w 1057"/>
                <a:gd name="T1" fmla="*/ 529 h 1057"/>
                <a:gd name="T2" fmla="*/ 529 w 1057"/>
                <a:gd name="T3" fmla="*/ 0 h 1057"/>
                <a:gd name="T4" fmla="*/ 489 w 1057"/>
                <a:gd name="T5" fmla="*/ 40 h 1057"/>
                <a:gd name="T6" fmla="*/ 489 w 1057"/>
                <a:gd name="T7" fmla="*/ 489 h 1057"/>
                <a:gd name="T8" fmla="*/ 40 w 1057"/>
                <a:gd name="T9" fmla="*/ 489 h 1057"/>
                <a:gd name="T10" fmla="*/ 0 w 1057"/>
                <a:gd name="T11" fmla="*/ 529 h 1057"/>
                <a:gd name="T12" fmla="*/ 529 w 1057"/>
                <a:gd name="T13" fmla="*/ 1057 h 1057"/>
                <a:gd name="T14" fmla="*/ 1057 w 1057"/>
                <a:gd name="T15" fmla="*/ 529 h 1057"/>
                <a:gd name="T16" fmla="*/ 816 w 1057"/>
                <a:gd name="T17" fmla="*/ 185 h 1057"/>
                <a:gd name="T18" fmla="*/ 569 w 1057"/>
                <a:gd name="T19" fmla="*/ 432 h 1057"/>
                <a:gd name="T20" fmla="*/ 569 w 1057"/>
                <a:gd name="T21" fmla="*/ 82 h 1057"/>
                <a:gd name="T22" fmla="*/ 816 w 1057"/>
                <a:gd name="T23" fmla="*/ 185 h 1057"/>
                <a:gd name="T24" fmla="*/ 82 w 1057"/>
                <a:gd name="T25" fmla="*/ 569 h 1057"/>
                <a:gd name="T26" fmla="*/ 529 w 1057"/>
                <a:gd name="T27" fmla="*/ 569 h 1057"/>
                <a:gd name="T28" fmla="*/ 557 w 1057"/>
                <a:gd name="T29" fmla="*/ 557 h 1057"/>
                <a:gd name="T30" fmla="*/ 557 w 1057"/>
                <a:gd name="T31" fmla="*/ 557 h 1057"/>
                <a:gd name="T32" fmla="*/ 873 w 1057"/>
                <a:gd name="T33" fmla="*/ 241 h 1057"/>
                <a:gd name="T34" fmla="*/ 977 w 1057"/>
                <a:gd name="T35" fmla="*/ 529 h 1057"/>
                <a:gd name="T36" fmla="*/ 529 w 1057"/>
                <a:gd name="T37" fmla="*/ 977 h 1057"/>
                <a:gd name="T38" fmla="*/ 82 w 1057"/>
                <a:gd name="T39" fmla="*/ 569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57" h="1057">
                  <a:moveTo>
                    <a:pt x="1057" y="529"/>
                  </a:moveTo>
                  <a:cubicBezTo>
                    <a:pt x="1057" y="237"/>
                    <a:pt x="820" y="0"/>
                    <a:pt x="529" y="0"/>
                  </a:cubicBezTo>
                  <a:cubicBezTo>
                    <a:pt x="507" y="0"/>
                    <a:pt x="489" y="18"/>
                    <a:pt x="489" y="40"/>
                  </a:cubicBezTo>
                  <a:cubicBezTo>
                    <a:pt x="489" y="489"/>
                    <a:pt x="489" y="489"/>
                    <a:pt x="489" y="489"/>
                  </a:cubicBezTo>
                  <a:cubicBezTo>
                    <a:pt x="40" y="489"/>
                    <a:pt x="40" y="489"/>
                    <a:pt x="40" y="489"/>
                  </a:cubicBezTo>
                  <a:cubicBezTo>
                    <a:pt x="18" y="489"/>
                    <a:pt x="0" y="507"/>
                    <a:pt x="0" y="529"/>
                  </a:cubicBezTo>
                  <a:cubicBezTo>
                    <a:pt x="0" y="820"/>
                    <a:pt x="237" y="1057"/>
                    <a:pt x="529" y="1057"/>
                  </a:cubicBezTo>
                  <a:cubicBezTo>
                    <a:pt x="820" y="1057"/>
                    <a:pt x="1057" y="820"/>
                    <a:pt x="1057" y="529"/>
                  </a:cubicBezTo>
                  <a:close/>
                  <a:moveTo>
                    <a:pt x="816" y="185"/>
                  </a:moveTo>
                  <a:cubicBezTo>
                    <a:pt x="569" y="432"/>
                    <a:pt x="569" y="432"/>
                    <a:pt x="569" y="432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662" y="90"/>
                    <a:pt x="748" y="128"/>
                    <a:pt x="816" y="185"/>
                  </a:cubicBezTo>
                  <a:close/>
                  <a:moveTo>
                    <a:pt x="82" y="569"/>
                  </a:moveTo>
                  <a:cubicBezTo>
                    <a:pt x="529" y="569"/>
                    <a:pt x="529" y="569"/>
                    <a:pt x="529" y="569"/>
                  </a:cubicBezTo>
                  <a:cubicBezTo>
                    <a:pt x="540" y="569"/>
                    <a:pt x="550" y="564"/>
                    <a:pt x="557" y="557"/>
                  </a:cubicBezTo>
                  <a:cubicBezTo>
                    <a:pt x="557" y="557"/>
                    <a:pt x="557" y="557"/>
                    <a:pt x="557" y="557"/>
                  </a:cubicBezTo>
                  <a:cubicBezTo>
                    <a:pt x="873" y="241"/>
                    <a:pt x="873" y="241"/>
                    <a:pt x="873" y="241"/>
                  </a:cubicBezTo>
                  <a:cubicBezTo>
                    <a:pt x="938" y="319"/>
                    <a:pt x="977" y="419"/>
                    <a:pt x="977" y="529"/>
                  </a:cubicBezTo>
                  <a:cubicBezTo>
                    <a:pt x="977" y="776"/>
                    <a:pt x="776" y="977"/>
                    <a:pt x="529" y="977"/>
                  </a:cubicBezTo>
                  <a:cubicBezTo>
                    <a:pt x="295" y="977"/>
                    <a:pt x="102" y="797"/>
                    <a:pt x="82" y="5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463BB838-ADC5-4211-A3E6-8F8C34314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40238" y="4140201"/>
              <a:ext cx="3749675" cy="1866900"/>
            </a:xfrm>
            <a:custGeom>
              <a:avLst/>
              <a:gdLst>
                <a:gd name="T0" fmla="*/ 547 w 1256"/>
                <a:gd name="T1" fmla="*/ 200 h 626"/>
                <a:gd name="T2" fmla="*/ 427 w 1256"/>
                <a:gd name="T3" fmla="*/ 80 h 626"/>
                <a:gd name="T4" fmla="*/ 307 w 1256"/>
                <a:gd name="T5" fmla="*/ 200 h 626"/>
                <a:gd name="T6" fmla="*/ 318 w 1256"/>
                <a:gd name="T7" fmla="*/ 251 h 626"/>
                <a:gd name="T8" fmla="*/ 171 w 1256"/>
                <a:gd name="T9" fmla="*/ 397 h 626"/>
                <a:gd name="T10" fmla="*/ 120 w 1256"/>
                <a:gd name="T11" fmla="*/ 386 h 626"/>
                <a:gd name="T12" fmla="*/ 0 w 1256"/>
                <a:gd name="T13" fmla="*/ 506 h 626"/>
                <a:gd name="T14" fmla="*/ 120 w 1256"/>
                <a:gd name="T15" fmla="*/ 626 h 626"/>
                <a:gd name="T16" fmla="*/ 240 w 1256"/>
                <a:gd name="T17" fmla="*/ 506 h 626"/>
                <a:gd name="T18" fmla="*/ 228 w 1256"/>
                <a:gd name="T19" fmla="*/ 454 h 626"/>
                <a:gd name="T20" fmla="*/ 374 w 1256"/>
                <a:gd name="T21" fmla="*/ 308 h 626"/>
                <a:gd name="T22" fmla="*/ 427 w 1256"/>
                <a:gd name="T23" fmla="*/ 320 h 626"/>
                <a:gd name="T24" fmla="*/ 486 w 1256"/>
                <a:gd name="T25" fmla="*/ 305 h 626"/>
                <a:gd name="T26" fmla="*/ 635 w 1256"/>
                <a:gd name="T27" fmla="*/ 453 h 626"/>
                <a:gd name="T28" fmla="*/ 623 w 1256"/>
                <a:gd name="T29" fmla="*/ 506 h 626"/>
                <a:gd name="T30" fmla="*/ 743 w 1256"/>
                <a:gd name="T31" fmla="*/ 626 h 626"/>
                <a:gd name="T32" fmla="*/ 863 w 1256"/>
                <a:gd name="T33" fmla="*/ 506 h 626"/>
                <a:gd name="T34" fmla="*/ 852 w 1256"/>
                <a:gd name="T35" fmla="*/ 455 h 626"/>
                <a:gd name="T36" fmla="*/ 1080 w 1256"/>
                <a:gd name="T37" fmla="*/ 226 h 626"/>
                <a:gd name="T38" fmla="*/ 1136 w 1256"/>
                <a:gd name="T39" fmla="*/ 240 h 626"/>
                <a:gd name="T40" fmla="*/ 1256 w 1256"/>
                <a:gd name="T41" fmla="*/ 120 h 626"/>
                <a:gd name="T42" fmla="*/ 1136 w 1256"/>
                <a:gd name="T43" fmla="*/ 0 h 626"/>
                <a:gd name="T44" fmla="*/ 1016 w 1256"/>
                <a:gd name="T45" fmla="*/ 120 h 626"/>
                <a:gd name="T46" fmla="*/ 1026 w 1256"/>
                <a:gd name="T47" fmla="*/ 167 h 626"/>
                <a:gd name="T48" fmla="*/ 795 w 1256"/>
                <a:gd name="T49" fmla="*/ 398 h 626"/>
                <a:gd name="T50" fmla="*/ 743 w 1256"/>
                <a:gd name="T51" fmla="*/ 386 h 626"/>
                <a:gd name="T52" fmla="*/ 692 w 1256"/>
                <a:gd name="T53" fmla="*/ 397 h 626"/>
                <a:gd name="T54" fmla="*/ 539 w 1256"/>
                <a:gd name="T55" fmla="*/ 244 h 626"/>
                <a:gd name="T56" fmla="*/ 547 w 1256"/>
                <a:gd name="T57" fmla="*/ 200 h 626"/>
                <a:gd name="T58" fmla="*/ 120 w 1256"/>
                <a:gd name="T59" fmla="*/ 546 h 626"/>
                <a:gd name="T60" fmla="*/ 80 w 1256"/>
                <a:gd name="T61" fmla="*/ 506 h 626"/>
                <a:gd name="T62" fmla="*/ 120 w 1256"/>
                <a:gd name="T63" fmla="*/ 466 h 626"/>
                <a:gd name="T64" fmla="*/ 147 w 1256"/>
                <a:gd name="T65" fmla="*/ 477 h 626"/>
                <a:gd name="T66" fmla="*/ 148 w 1256"/>
                <a:gd name="T67" fmla="*/ 477 h 626"/>
                <a:gd name="T68" fmla="*/ 148 w 1256"/>
                <a:gd name="T69" fmla="*/ 478 h 626"/>
                <a:gd name="T70" fmla="*/ 160 w 1256"/>
                <a:gd name="T71" fmla="*/ 506 h 626"/>
                <a:gd name="T72" fmla="*/ 120 w 1256"/>
                <a:gd name="T73" fmla="*/ 546 h 626"/>
                <a:gd name="T74" fmla="*/ 427 w 1256"/>
                <a:gd name="T75" fmla="*/ 240 h 626"/>
                <a:gd name="T76" fmla="*/ 387 w 1256"/>
                <a:gd name="T77" fmla="*/ 200 h 626"/>
                <a:gd name="T78" fmla="*/ 427 w 1256"/>
                <a:gd name="T79" fmla="*/ 160 h 626"/>
                <a:gd name="T80" fmla="*/ 467 w 1256"/>
                <a:gd name="T81" fmla="*/ 200 h 626"/>
                <a:gd name="T82" fmla="*/ 427 w 1256"/>
                <a:gd name="T83" fmla="*/ 240 h 626"/>
                <a:gd name="T84" fmla="*/ 1136 w 1256"/>
                <a:gd name="T85" fmla="*/ 80 h 626"/>
                <a:gd name="T86" fmla="*/ 1176 w 1256"/>
                <a:gd name="T87" fmla="*/ 120 h 626"/>
                <a:gd name="T88" fmla="*/ 1136 w 1256"/>
                <a:gd name="T89" fmla="*/ 160 h 626"/>
                <a:gd name="T90" fmla="*/ 1096 w 1256"/>
                <a:gd name="T91" fmla="*/ 120 h 626"/>
                <a:gd name="T92" fmla="*/ 1136 w 1256"/>
                <a:gd name="T93" fmla="*/ 80 h 626"/>
                <a:gd name="T94" fmla="*/ 783 w 1256"/>
                <a:gd name="T95" fmla="*/ 506 h 626"/>
                <a:gd name="T96" fmla="*/ 743 w 1256"/>
                <a:gd name="T97" fmla="*/ 546 h 626"/>
                <a:gd name="T98" fmla="*/ 703 w 1256"/>
                <a:gd name="T99" fmla="*/ 506 h 626"/>
                <a:gd name="T100" fmla="*/ 743 w 1256"/>
                <a:gd name="T101" fmla="*/ 466 h 626"/>
                <a:gd name="T102" fmla="*/ 783 w 1256"/>
                <a:gd name="T103" fmla="*/ 50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56" h="626">
                  <a:moveTo>
                    <a:pt x="547" y="200"/>
                  </a:moveTo>
                  <a:cubicBezTo>
                    <a:pt x="547" y="134"/>
                    <a:pt x="493" y="80"/>
                    <a:pt x="427" y="80"/>
                  </a:cubicBezTo>
                  <a:cubicBezTo>
                    <a:pt x="361" y="80"/>
                    <a:pt x="307" y="134"/>
                    <a:pt x="307" y="200"/>
                  </a:cubicBezTo>
                  <a:cubicBezTo>
                    <a:pt x="307" y="218"/>
                    <a:pt x="311" y="235"/>
                    <a:pt x="318" y="251"/>
                  </a:cubicBezTo>
                  <a:cubicBezTo>
                    <a:pt x="171" y="397"/>
                    <a:pt x="171" y="397"/>
                    <a:pt x="171" y="397"/>
                  </a:cubicBezTo>
                  <a:cubicBezTo>
                    <a:pt x="156" y="390"/>
                    <a:pt x="138" y="386"/>
                    <a:pt x="120" y="386"/>
                  </a:cubicBezTo>
                  <a:cubicBezTo>
                    <a:pt x="53" y="386"/>
                    <a:pt x="0" y="440"/>
                    <a:pt x="0" y="506"/>
                  </a:cubicBezTo>
                  <a:cubicBezTo>
                    <a:pt x="0" y="572"/>
                    <a:pt x="53" y="626"/>
                    <a:pt x="120" y="626"/>
                  </a:cubicBezTo>
                  <a:cubicBezTo>
                    <a:pt x="186" y="626"/>
                    <a:pt x="240" y="572"/>
                    <a:pt x="240" y="506"/>
                  </a:cubicBezTo>
                  <a:cubicBezTo>
                    <a:pt x="240" y="487"/>
                    <a:pt x="235" y="470"/>
                    <a:pt x="228" y="454"/>
                  </a:cubicBezTo>
                  <a:cubicBezTo>
                    <a:pt x="374" y="308"/>
                    <a:pt x="374" y="308"/>
                    <a:pt x="374" y="308"/>
                  </a:cubicBezTo>
                  <a:cubicBezTo>
                    <a:pt x="390" y="316"/>
                    <a:pt x="408" y="320"/>
                    <a:pt x="427" y="320"/>
                  </a:cubicBezTo>
                  <a:cubicBezTo>
                    <a:pt x="448" y="320"/>
                    <a:pt x="469" y="315"/>
                    <a:pt x="486" y="305"/>
                  </a:cubicBezTo>
                  <a:cubicBezTo>
                    <a:pt x="635" y="453"/>
                    <a:pt x="635" y="453"/>
                    <a:pt x="635" y="453"/>
                  </a:cubicBezTo>
                  <a:cubicBezTo>
                    <a:pt x="627" y="469"/>
                    <a:pt x="623" y="487"/>
                    <a:pt x="623" y="506"/>
                  </a:cubicBezTo>
                  <a:cubicBezTo>
                    <a:pt x="623" y="572"/>
                    <a:pt x="677" y="626"/>
                    <a:pt x="743" y="626"/>
                  </a:cubicBezTo>
                  <a:cubicBezTo>
                    <a:pt x="809" y="626"/>
                    <a:pt x="863" y="572"/>
                    <a:pt x="863" y="506"/>
                  </a:cubicBezTo>
                  <a:cubicBezTo>
                    <a:pt x="863" y="487"/>
                    <a:pt x="859" y="470"/>
                    <a:pt x="852" y="455"/>
                  </a:cubicBezTo>
                  <a:cubicBezTo>
                    <a:pt x="1080" y="226"/>
                    <a:pt x="1080" y="226"/>
                    <a:pt x="1080" y="226"/>
                  </a:cubicBezTo>
                  <a:cubicBezTo>
                    <a:pt x="1097" y="235"/>
                    <a:pt x="1116" y="240"/>
                    <a:pt x="1136" y="240"/>
                  </a:cubicBezTo>
                  <a:cubicBezTo>
                    <a:pt x="1202" y="240"/>
                    <a:pt x="1256" y="187"/>
                    <a:pt x="1256" y="120"/>
                  </a:cubicBezTo>
                  <a:cubicBezTo>
                    <a:pt x="1256" y="54"/>
                    <a:pt x="1202" y="0"/>
                    <a:pt x="1136" y="0"/>
                  </a:cubicBezTo>
                  <a:cubicBezTo>
                    <a:pt x="1070" y="0"/>
                    <a:pt x="1016" y="54"/>
                    <a:pt x="1016" y="120"/>
                  </a:cubicBezTo>
                  <a:cubicBezTo>
                    <a:pt x="1016" y="137"/>
                    <a:pt x="1020" y="153"/>
                    <a:pt x="1026" y="167"/>
                  </a:cubicBezTo>
                  <a:cubicBezTo>
                    <a:pt x="795" y="398"/>
                    <a:pt x="795" y="398"/>
                    <a:pt x="795" y="398"/>
                  </a:cubicBezTo>
                  <a:cubicBezTo>
                    <a:pt x="779" y="390"/>
                    <a:pt x="762" y="386"/>
                    <a:pt x="743" y="386"/>
                  </a:cubicBezTo>
                  <a:cubicBezTo>
                    <a:pt x="725" y="386"/>
                    <a:pt x="707" y="390"/>
                    <a:pt x="692" y="397"/>
                  </a:cubicBezTo>
                  <a:cubicBezTo>
                    <a:pt x="539" y="244"/>
                    <a:pt x="539" y="244"/>
                    <a:pt x="539" y="244"/>
                  </a:cubicBezTo>
                  <a:cubicBezTo>
                    <a:pt x="544" y="231"/>
                    <a:pt x="547" y="216"/>
                    <a:pt x="547" y="200"/>
                  </a:cubicBezTo>
                  <a:close/>
                  <a:moveTo>
                    <a:pt x="120" y="546"/>
                  </a:moveTo>
                  <a:cubicBezTo>
                    <a:pt x="98" y="546"/>
                    <a:pt x="80" y="528"/>
                    <a:pt x="80" y="506"/>
                  </a:cubicBezTo>
                  <a:cubicBezTo>
                    <a:pt x="80" y="484"/>
                    <a:pt x="98" y="466"/>
                    <a:pt x="120" y="466"/>
                  </a:cubicBezTo>
                  <a:cubicBezTo>
                    <a:pt x="130" y="466"/>
                    <a:pt x="140" y="470"/>
                    <a:pt x="147" y="477"/>
                  </a:cubicBezTo>
                  <a:cubicBezTo>
                    <a:pt x="147" y="477"/>
                    <a:pt x="148" y="477"/>
                    <a:pt x="148" y="477"/>
                  </a:cubicBezTo>
                  <a:cubicBezTo>
                    <a:pt x="148" y="478"/>
                    <a:pt x="148" y="478"/>
                    <a:pt x="148" y="478"/>
                  </a:cubicBezTo>
                  <a:cubicBezTo>
                    <a:pt x="155" y="485"/>
                    <a:pt x="160" y="495"/>
                    <a:pt x="160" y="506"/>
                  </a:cubicBezTo>
                  <a:cubicBezTo>
                    <a:pt x="160" y="528"/>
                    <a:pt x="142" y="546"/>
                    <a:pt x="120" y="546"/>
                  </a:cubicBezTo>
                  <a:close/>
                  <a:moveTo>
                    <a:pt x="427" y="240"/>
                  </a:moveTo>
                  <a:cubicBezTo>
                    <a:pt x="405" y="240"/>
                    <a:pt x="387" y="222"/>
                    <a:pt x="387" y="200"/>
                  </a:cubicBezTo>
                  <a:cubicBezTo>
                    <a:pt x="387" y="178"/>
                    <a:pt x="405" y="160"/>
                    <a:pt x="427" y="160"/>
                  </a:cubicBezTo>
                  <a:cubicBezTo>
                    <a:pt x="449" y="160"/>
                    <a:pt x="467" y="178"/>
                    <a:pt x="467" y="200"/>
                  </a:cubicBezTo>
                  <a:cubicBezTo>
                    <a:pt x="467" y="222"/>
                    <a:pt x="449" y="240"/>
                    <a:pt x="427" y="240"/>
                  </a:cubicBezTo>
                  <a:close/>
                  <a:moveTo>
                    <a:pt x="1136" y="80"/>
                  </a:moveTo>
                  <a:cubicBezTo>
                    <a:pt x="1158" y="80"/>
                    <a:pt x="1176" y="98"/>
                    <a:pt x="1176" y="120"/>
                  </a:cubicBezTo>
                  <a:cubicBezTo>
                    <a:pt x="1176" y="142"/>
                    <a:pt x="1158" y="160"/>
                    <a:pt x="1136" y="160"/>
                  </a:cubicBezTo>
                  <a:cubicBezTo>
                    <a:pt x="1114" y="160"/>
                    <a:pt x="1096" y="142"/>
                    <a:pt x="1096" y="120"/>
                  </a:cubicBezTo>
                  <a:cubicBezTo>
                    <a:pt x="1096" y="98"/>
                    <a:pt x="1114" y="80"/>
                    <a:pt x="1136" y="80"/>
                  </a:cubicBezTo>
                  <a:close/>
                  <a:moveTo>
                    <a:pt x="783" y="506"/>
                  </a:moveTo>
                  <a:cubicBezTo>
                    <a:pt x="783" y="528"/>
                    <a:pt x="765" y="546"/>
                    <a:pt x="743" y="546"/>
                  </a:cubicBezTo>
                  <a:cubicBezTo>
                    <a:pt x="721" y="546"/>
                    <a:pt x="703" y="528"/>
                    <a:pt x="703" y="506"/>
                  </a:cubicBezTo>
                  <a:cubicBezTo>
                    <a:pt x="703" y="484"/>
                    <a:pt x="721" y="466"/>
                    <a:pt x="743" y="466"/>
                  </a:cubicBezTo>
                  <a:cubicBezTo>
                    <a:pt x="765" y="466"/>
                    <a:pt x="783" y="484"/>
                    <a:pt x="783" y="5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2BDFD56-B29C-42EC-94F5-84041AAAE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5538" y="3179763"/>
              <a:ext cx="868363" cy="238125"/>
            </a:xfrm>
            <a:custGeom>
              <a:avLst/>
              <a:gdLst>
                <a:gd name="T0" fmla="*/ 40 w 291"/>
                <a:gd name="T1" fmla="*/ 80 h 80"/>
                <a:gd name="T2" fmla="*/ 251 w 291"/>
                <a:gd name="T3" fmla="*/ 80 h 80"/>
                <a:gd name="T4" fmla="*/ 291 w 291"/>
                <a:gd name="T5" fmla="*/ 40 h 80"/>
                <a:gd name="T6" fmla="*/ 251 w 291"/>
                <a:gd name="T7" fmla="*/ 0 h 80"/>
                <a:gd name="T8" fmla="*/ 40 w 291"/>
                <a:gd name="T9" fmla="*/ 0 h 80"/>
                <a:gd name="T10" fmla="*/ 0 w 291"/>
                <a:gd name="T11" fmla="*/ 40 h 80"/>
                <a:gd name="T12" fmla="*/ 40 w 29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1" h="80">
                  <a:moveTo>
                    <a:pt x="40" y="80"/>
                  </a:moveTo>
                  <a:cubicBezTo>
                    <a:pt x="251" y="80"/>
                    <a:pt x="251" y="80"/>
                    <a:pt x="251" y="80"/>
                  </a:cubicBezTo>
                  <a:cubicBezTo>
                    <a:pt x="273" y="80"/>
                    <a:pt x="291" y="62"/>
                    <a:pt x="291" y="40"/>
                  </a:cubicBezTo>
                  <a:cubicBezTo>
                    <a:pt x="291" y="18"/>
                    <a:pt x="273" y="0"/>
                    <a:pt x="25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9B660700-70F1-4379-B5DE-0C878966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22375" y="3179763"/>
              <a:ext cx="239713" cy="238125"/>
            </a:xfrm>
            <a:custGeom>
              <a:avLst/>
              <a:gdLst>
                <a:gd name="T0" fmla="*/ 12 w 80"/>
                <a:gd name="T1" fmla="*/ 12 h 80"/>
                <a:gd name="T2" fmla="*/ 0 w 80"/>
                <a:gd name="T3" fmla="*/ 40 h 80"/>
                <a:gd name="T4" fmla="*/ 12 w 80"/>
                <a:gd name="T5" fmla="*/ 68 h 80"/>
                <a:gd name="T6" fmla="*/ 40 w 80"/>
                <a:gd name="T7" fmla="*/ 80 h 80"/>
                <a:gd name="T8" fmla="*/ 69 w 80"/>
                <a:gd name="T9" fmla="*/ 68 h 80"/>
                <a:gd name="T10" fmla="*/ 80 w 80"/>
                <a:gd name="T11" fmla="*/ 40 h 80"/>
                <a:gd name="T12" fmla="*/ 69 w 80"/>
                <a:gd name="T13" fmla="*/ 12 h 80"/>
                <a:gd name="T14" fmla="*/ 40 w 80"/>
                <a:gd name="T15" fmla="*/ 0 h 80"/>
                <a:gd name="T16" fmla="*/ 12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12" y="12"/>
                  </a:moveTo>
                  <a:cubicBezTo>
                    <a:pt x="5" y="19"/>
                    <a:pt x="0" y="29"/>
                    <a:pt x="0" y="40"/>
                  </a:cubicBezTo>
                  <a:cubicBezTo>
                    <a:pt x="0" y="51"/>
                    <a:pt x="5" y="61"/>
                    <a:pt x="12" y="68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8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29"/>
                    <a:pt x="76" y="19"/>
                    <a:pt x="69" y="12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30" y="0"/>
                    <a:pt x="20" y="4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26186934-AE89-4E70-A27E-366FD9324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5538" y="2035176"/>
              <a:ext cx="1698625" cy="238125"/>
            </a:xfrm>
            <a:custGeom>
              <a:avLst/>
              <a:gdLst>
                <a:gd name="T0" fmla="*/ 40 w 569"/>
                <a:gd name="T1" fmla="*/ 80 h 80"/>
                <a:gd name="T2" fmla="*/ 529 w 569"/>
                <a:gd name="T3" fmla="*/ 80 h 80"/>
                <a:gd name="T4" fmla="*/ 569 w 569"/>
                <a:gd name="T5" fmla="*/ 40 h 80"/>
                <a:gd name="T6" fmla="*/ 529 w 569"/>
                <a:gd name="T7" fmla="*/ 0 h 80"/>
                <a:gd name="T8" fmla="*/ 40 w 569"/>
                <a:gd name="T9" fmla="*/ 0 h 80"/>
                <a:gd name="T10" fmla="*/ 0 w 569"/>
                <a:gd name="T11" fmla="*/ 40 h 80"/>
                <a:gd name="T12" fmla="*/ 40 w 569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9" h="80">
                  <a:moveTo>
                    <a:pt x="40" y="80"/>
                  </a:moveTo>
                  <a:cubicBezTo>
                    <a:pt x="529" y="80"/>
                    <a:pt x="529" y="80"/>
                    <a:pt x="529" y="80"/>
                  </a:cubicBezTo>
                  <a:cubicBezTo>
                    <a:pt x="551" y="80"/>
                    <a:pt x="569" y="62"/>
                    <a:pt x="569" y="40"/>
                  </a:cubicBezTo>
                  <a:cubicBezTo>
                    <a:pt x="569" y="18"/>
                    <a:pt x="551" y="0"/>
                    <a:pt x="5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8674FCA5-B555-4756-AC73-A9C242AB5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5538" y="2606676"/>
              <a:ext cx="1698625" cy="239713"/>
            </a:xfrm>
            <a:custGeom>
              <a:avLst/>
              <a:gdLst>
                <a:gd name="T0" fmla="*/ 40 w 569"/>
                <a:gd name="T1" fmla="*/ 80 h 80"/>
                <a:gd name="T2" fmla="*/ 529 w 569"/>
                <a:gd name="T3" fmla="*/ 80 h 80"/>
                <a:gd name="T4" fmla="*/ 569 w 569"/>
                <a:gd name="T5" fmla="*/ 40 h 80"/>
                <a:gd name="T6" fmla="*/ 529 w 569"/>
                <a:gd name="T7" fmla="*/ 0 h 80"/>
                <a:gd name="T8" fmla="*/ 40 w 569"/>
                <a:gd name="T9" fmla="*/ 0 h 80"/>
                <a:gd name="T10" fmla="*/ 0 w 569"/>
                <a:gd name="T11" fmla="*/ 40 h 80"/>
                <a:gd name="T12" fmla="*/ 40 w 569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9" h="80">
                  <a:moveTo>
                    <a:pt x="40" y="80"/>
                  </a:moveTo>
                  <a:cubicBezTo>
                    <a:pt x="529" y="80"/>
                    <a:pt x="529" y="80"/>
                    <a:pt x="529" y="80"/>
                  </a:cubicBezTo>
                  <a:cubicBezTo>
                    <a:pt x="551" y="80"/>
                    <a:pt x="569" y="62"/>
                    <a:pt x="569" y="40"/>
                  </a:cubicBezTo>
                  <a:cubicBezTo>
                    <a:pt x="569" y="18"/>
                    <a:pt x="551" y="0"/>
                    <a:pt x="5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C9A504A-F302-4727-BE63-2997A6959DF1}"/>
              </a:ext>
            </a:extLst>
          </p:cNvPr>
          <p:cNvGrpSpPr/>
          <p:nvPr/>
        </p:nvGrpSpPr>
        <p:grpSpPr>
          <a:xfrm>
            <a:off x="4521196" y="4784654"/>
            <a:ext cx="287338" cy="287338"/>
            <a:chOff x="4319588" y="4213225"/>
            <a:chExt cx="287338" cy="287338"/>
          </a:xfrm>
          <a:solidFill>
            <a:schemeClr val="accent4"/>
          </a:solidFill>
        </p:grpSpPr>
        <p:sp>
          <p:nvSpPr>
            <p:cNvPr id="87" name="Freeform 421">
              <a:extLst>
                <a:ext uri="{FF2B5EF4-FFF2-40B4-BE49-F238E27FC236}">
                  <a16:creationId xmlns:a16="http://schemas.microsoft.com/office/drawing/2014/main" id="{8425A0E0-8C3B-4A17-8030-B62FD89B0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213225"/>
              <a:ext cx="134938" cy="133350"/>
            </a:xfrm>
            <a:custGeom>
              <a:avLst/>
              <a:gdLst>
                <a:gd name="T0" fmla="*/ 15 w 422"/>
                <a:gd name="T1" fmla="*/ 422 h 422"/>
                <a:gd name="T2" fmla="*/ 407 w 422"/>
                <a:gd name="T3" fmla="*/ 422 h 422"/>
                <a:gd name="T4" fmla="*/ 409 w 422"/>
                <a:gd name="T5" fmla="*/ 421 h 422"/>
                <a:gd name="T6" fmla="*/ 412 w 422"/>
                <a:gd name="T7" fmla="*/ 421 h 422"/>
                <a:gd name="T8" fmla="*/ 414 w 422"/>
                <a:gd name="T9" fmla="*/ 419 h 422"/>
                <a:gd name="T10" fmla="*/ 416 w 422"/>
                <a:gd name="T11" fmla="*/ 417 h 422"/>
                <a:gd name="T12" fmla="*/ 419 w 422"/>
                <a:gd name="T13" fmla="*/ 414 h 422"/>
                <a:gd name="T14" fmla="*/ 420 w 422"/>
                <a:gd name="T15" fmla="*/ 412 h 422"/>
                <a:gd name="T16" fmla="*/ 421 w 422"/>
                <a:gd name="T17" fmla="*/ 409 h 422"/>
                <a:gd name="T18" fmla="*/ 422 w 422"/>
                <a:gd name="T19" fmla="*/ 407 h 422"/>
                <a:gd name="T20" fmla="*/ 421 w 422"/>
                <a:gd name="T21" fmla="*/ 386 h 422"/>
                <a:gd name="T22" fmla="*/ 420 w 422"/>
                <a:gd name="T23" fmla="*/ 365 h 422"/>
                <a:gd name="T24" fmla="*/ 416 w 422"/>
                <a:gd name="T25" fmla="*/ 345 h 422"/>
                <a:gd name="T26" fmla="*/ 413 w 422"/>
                <a:gd name="T27" fmla="*/ 324 h 422"/>
                <a:gd name="T28" fmla="*/ 409 w 422"/>
                <a:gd name="T29" fmla="*/ 305 h 422"/>
                <a:gd name="T30" fmla="*/ 403 w 422"/>
                <a:gd name="T31" fmla="*/ 286 h 422"/>
                <a:gd name="T32" fmla="*/ 397 w 422"/>
                <a:gd name="T33" fmla="*/ 266 h 422"/>
                <a:gd name="T34" fmla="*/ 390 w 422"/>
                <a:gd name="T35" fmla="*/ 248 h 422"/>
                <a:gd name="T36" fmla="*/ 381 w 422"/>
                <a:gd name="T37" fmla="*/ 230 h 422"/>
                <a:gd name="T38" fmla="*/ 372 w 422"/>
                <a:gd name="T39" fmla="*/ 213 h 422"/>
                <a:gd name="T40" fmla="*/ 363 w 422"/>
                <a:gd name="T41" fmla="*/ 196 h 422"/>
                <a:gd name="T42" fmla="*/ 352 w 422"/>
                <a:gd name="T43" fmla="*/ 180 h 422"/>
                <a:gd name="T44" fmla="*/ 340 w 422"/>
                <a:gd name="T45" fmla="*/ 163 h 422"/>
                <a:gd name="T46" fmla="*/ 329 w 422"/>
                <a:gd name="T47" fmla="*/ 148 h 422"/>
                <a:gd name="T48" fmla="*/ 316 w 422"/>
                <a:gd name="T49" fmla="*/ 133 h 422"/>
                <a:gd name="T50" fmla="*/ 302 w 422"/>
                <a:gd name="T51" fmla="*/ 119 h 422"/>
                <a:gd name="T52" fmla="*/ 288 w 422"/>
                <a:gd name="T53" fmla="*/ 106 h 422"/>
                <a:gd name="T54" fmla="*/ 274 w 422"/>
                <a:gd name="T55" fmla="*/ 93 h 422"/>
                <a:gd name="T56" fmla="*/ 258 w 422"/>
                <a:gd name="T57" fmla="*/ 81 h 422"/>
                <a:gd name="T58" fmla="*/ 242 w 422"/>
                <a:gd name="T59" fmla="*/ 69 h 422"/>
                <a:gd name="T60" fmla="*/ 226 w 422"/>
                <a:gd name="T61" fmla="*/ 59 h 422"/>
                <a:gd name="T62" fmla="*/ 208 w 422"/>
                <a:gd name="T63" fmla="*/ 49 h 422"/>
                <a:gd name="T64" fmla="*/ 191 w 422"/>
                <a:gd name="T65" fmla="*/ 40 h 422"/>
                <a:gd name="T66" fmla="*/ 173 w 422"/>
                <a:gd name="T67" fmla="*/ 32 h 422"/>
                <a:gd name="T68" fmla="*/ 155 w 422"/>
                <a:gd name="T69" fmla="*/ 25 h 422"/>
                <a:gd name="T70" fmla="*/ 135 w 422"/>
                <a:gd name="T71" fmla="*/ 19 h 422"/>
                <a:gd name="T72" fmla="*/ 116 w 422"/>
                <a:gd name="T73" fmla="*/ 13 h 422"/>
                <a:gd name="T74" fmla="*/ 97 w 422"/>
                <a:gd name="T75" fmla="*/ 8 h 422"/>
                <a:gd name="T76" fmla="*/ 76 w 422"/>
                <a:gd name="T77" fmla="*/ 5 h 422"/>
                <a:gd name="T78" fmla="*/ 56 w 422"/>
                <a:gd name="T79" fmla="*/ 3 h 422"/>
                <a:gd name="T80" fmla="*/ 36 w 422"/>
                <a:gd name="T81" fmla="*/ 0 h 422"/>
                <a:gd name="T82" fmla="*/ 15 w 422"/>
                <a:gd name="T83" fmla="*/ 0 h 422"/>
                <a:gd name="T84" fmla="*/ 12 w 422"/>
                <a:gd name="T85" fmla="*/ 0 h 422"/>
                <a:gd name="T86" fmla="*/ 9 w 422"/>
                <a:gd name="T87" fmla="*/ 2 h 422"/>
                <a:gd name="T88" fmla="*/ 7 w 422"/>
                <a:gd name="T89" fmla="*/ 3 h 422"/>
                <a:gd name="T90" fmla="*/ 5 w 422"/>
                <a:gd name="T91" fmla="*/ 5 h 422"/>
                <a:gd name="T92" fmla="*/ 2 w 422"/>
                <a:gd name="T93" fmla="*/ 7 h 422"/>
                <a:gd name="T94" fmla="*/ 1 w 422"/>
                <a:gd name="T95" fmla="*/ 9 h 422"/>
                <a:gd name="T96" fmla="*/ 0 w 422"/>
                <a:gd name="T97" fmla="*/ 12 h 422"/>
                <a:gd name="T98" fmla="*/ 0 w 422"/>
                <a:gd name="T99" fmla="*/ 15 h 422"/>
                <a:gd name="T100" fmla="*/ 0 w 422"/>
                <a:gd name="T101" fmla="*/ 406 h 422"/>
                <a:gd name="T102" fmla="*/ 0 w 422"/>
                <a:gd name="T103" fmla="*/ 409 h 422"/>
                <a:gd name="T104" fmla="*/ 1 w 422"/>
                <a:gd name="T105" fmla="*/ 412 h 422"/>
                <a:gd name="T106" fmla="*/ 2 w 422"/>
                <a:gd name="T107" fmla="*/ 414 h 422"/>
                <a:gd name="T108" fmla="*/ 5 w 422"/>
                <a:gd name="T109" fmla="*/ 417 h 422"/>
                <a:gd name="T110" fmla="*/ 7 w 422"/>
                <a:gd name="T111" fmla="*/ 419 h 422"/>
                <a:gd name="T112" fmla="*/ 9 w 422"/>
                <a:gd name="T113" fmla="*/ 421 h 422"/>
                <a:gd name="T114" fmla="*/ 12 w 422"/>
                <a:gd name="T115" fmla="*/ 421 h 422"/>
                <a:gd name="T116" fmla="*/ 15 w 422"/>
                <a:gd name="T1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2" h="422">
                  <a:moveTo>
                    <a:pt x="15" y="422"/>
                  </a:moveTo>
                  <a:lnTo>
                    <a:pt x="407" y="422"/>
                  </a:lnTo>
                  <a:lnTo>
                    <a:pt x="409" y="421"/>
                  </a:lnTo>
                  <a:lnTo>
                    <a:pt x="412" y="421"/>
                  </a:lnTo>
                  <a:lnTo>
                    <a:pt x="414" y="419"/>
                  </a:lnTo>
                  <a:lnTo>
                    <a:pt x="416" y="417"/>
                  </a:lnTo>
                  <a:lnTo>
                    <a:pt x="419" y="414"/>
                  </a:lnTo>
                  <a:lnTo>
                    <a:pt x="420" y="412"/>
                  </a:lnTo>
                  <a:lnTo>
                    <a:pt x="421" y="409"/>
                  </a:lnTo>
                  <a:lnTo>
                    <a:pt x="422" y="407"/>
                  </a:lnTo>
                  <a:lnTo>
                    <a:pt x="421" y="386"/>
                  </a:lnTo>
                  <a:lnTo>
                    <a:pt x="420" y="365"/>
                  </a:lnTo>
                  <a:lnTo>
                    <a:pt x="416" y="345"/>
                  </a:lnTo>
                  <a:lnTo>
                    <a:pt x="413" y="324"/>
                  </a:lnTo>
                  <a:lnTo>
                    <a:pt x="409" y="305"/>
                  </a:lnTo>
                  <a:lnTo>
                    <a:pt x="403" y="286"/>
                  </a:lnTo>
                  <a:lnTo>
                    <a:pt x="397" y="266"/>
                  </a:lnTo>
                  <a:lnTo>
                    <a:pt x="390" y="248"/>
                  </a:lnTo>
                  <a:lnTo>
                    <a:pt x="381" y="230"/>
                  </a:lnTo>
                  <a:lnTo>
                    <a:pt x="372" y="213"/>
                  </a:lnTo>
                  <a:lnTo>
                    <a:pt x="363" y="196"/>
                  </a:lnTo>
                  <a:lnTo>
                    <a:pt x="352" y="180"/>
                  </a:lnTo>
                  <a:lnTo>
                    <a:pt x="340" y="163"/>
                  </a:lnTo>
                  <a:lnTo>
                    <a:pt x="329" y="148"/>
                  </a:lnTo>
                  <a:lnTo>
                    <a:pt x="316" y="133"/>
                  </a:lnTo>
                  <a:lnTo>
                    <a:pt x="302" y="119"/>
                  </a:lnTo>
                  <a:lnTo>
                    <a:pt x="288" y="106"/>
                  </a:lnTo>
                  <a:lnTo>
                    <a:pt x="274" y="93"/>
                  </a:lnTo>
                  <a:lnTo>
                    <a:pt x="258" y="81"/>
                  </a:lnTo>
                  <a:lnTo>
                    <a:pt x="242" y="69"/>
                  </a:lnTo>
                  <a:lnTo>
                    <a:pt x="226" y="59"/>
                  </a:lnTo>
                  <a:lnTo>
                    <a:pt x="208" y="49"/>
                  </a:lnTo>
                  <a:lnTo>
                    <a:pt x="191" y="40"/>
                  </a:lnTo>
                  <a:lnTo>
                    <a:pt x="173" y="32"/>
                  </a:lnTo>
                  <a:lnTo>
                    <a:pt x="155" y="25"/>
                  </a:lnTo>
                  <a:lnTo>
                    <a:pt x="135" y="19"/>
                  </a:lnTo>
                  <a:lnTo>
                    <a:pt x="116" y="13"/>
                  </a:lnTo>
                  <a:lnTo>
                    <a:pt x="97" y="8"/>
                  </a:lnTo>
                  <a:lnTo>
                    <a:pt x="76" y="5"/>
                  </a:lnTo>
                  <a:lnTo>
                    <a:pt x="56" y="3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2"/>
                  </a:lnTo>
                  <a:lnTo>
                    <a:pt x="2" y="414"/>
                  </a:lnTo>
                  <a:lnTo>
                    <a:pt x="5" y="417"/>
                  </a:lnTo>
                  <a:lnTo>
                    <a:pt x="7" y="419"/>
                  </a:lnTo>
                  <a:lnTo>
                    <a:pt x="9" y="421"/>
                  </a:lnTo>
                  <a:lnTo>
                    <a:pt x="12" y="421"/>
                  </a:lnTo>
                  <a:lnTo>
                    <a:pt x="15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22">
              <a:extLst>
                <a:ext uri="{FF2B5EF4-FFF2-40B4-BE49-F238E27FC236}">
                  <a16:creationId xmlns:a16="http://schemas.microsoft.com/office/drawing/2014/main" id="{5BB290D5-D976-4DCA-BE6F-D46788D22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4241800"/>
              <a:ext cx="220663" cy="258763"/>
            </a:xfrm>
            <a:custGeom>
              <a:avLst/>
              <a:gdLst>
                <a:gd name="T0" fmla="*/ 421 w 698"/>
                <a:gd name="T1" fmla="*/ 15 h 813"/>
                <a:gd name="T2" fmla="*/ 420 w 698"/>
                <a:gd name="T3" fmla="*/ 8 h 813"/>
                <a:gd name="T4" fmla="*/ 417 w 698"/>
                <a:gd name="T5" fmla="*/ 4 h 813"/>
                <a:gd name="T6" fmla="*/ 413 w 698"/>
                <a:gd name="T7" fmla="*/ 1 h 813"/>
                <a:gd name="T8" fmla="*/ 406 w 698"/>
                <a:gd name="T9" fmla="*/ 0 h 813"/>
                <a:gd name="T10" fmla="*/ 365 w 698"/>
                <a:gd name="T11" fmla="*/ 2 h 813"/>
                <a:gd name="T12" fmla="*/ 325 w 698"/>
                <a:gd name="T13" fmla="*/ 8 h 813"/>
                <a:gd name="T14" fmla="*/ 286 w 698"/>
                <a:gd name="T15" fmla="*/ 18 h 813"/>
                <a:gd name="T16" fmla="*/ 249 w 698"/>
                <a:gd name="T17" fmla="*/ 32 h 813"/>
                <a:gd name="T18" fmla="*/ 213 w 698"/>
                <a:gd name="T19" fmla="*/ 49 h 813"/>
                <a:gd name="T20" fmla="*/ 180 w 698"/>
                <a:gd name="T21" fmla="*/ 69 h 813"/>
                <a:gd name="T22" fmla="*/ 148 w 698"/>
                <a:gd name="T23" fmla="*/ 92 h 813"/>
                <a:gd name="T24" fmla="*/ 120 w 698"/>
                <a:gd name="T25" fmla="*/ 119 h 813"/>
                <a:gd name="T26" fmla="*/ 93 w 698"/>
                <a:gd name="T27" fmla="*/ 148 h 813"/>
                <a:gd name="T28" fmla="*/ 69 w 698"/>
                <a:gd name="T29" fmla="*/ 179 h 813"/>
                <a:gd name="T30" fmla="*/ 49 w 698"/>
                <a:gd name="T31" fmla="*/ 212 h 813"/>
                <a:gd name="T32" fmla="*/ 32 w 698"/>
                <a:gd name="T33" fmla="*/ 247 h 813"/>
                <a:gd name="T34" fmla="*/ 19 w 698"/>
                <a:gd name="T35" fmla="*/ 285 h 813"/>
                <a:gd name="T36" fmla="*/ 8 w 698"/>
                <a:gd name="T37" fmla="*/ 325 h 813"/>
                <a:gd name="T38" fmla="*/ 2 w 698"/>
                <a:gd name="T39" fmla="*/ 364 h 813"/>
                <a:gd name="T40" fmla="*/ 0 w 698"/>
                <a:gd name="T41" fmla="*/ 406 h 813"/>
                <a:gd name="T42" fmla="*/ 2 w 698"/>
                <a:gd name="T43" fmla="*/ 447 h 813"/>
                <a:gd name="T44" fmla="*/ 8 w 698"/>
                <a:gd name="T45" fmla="*/ 488 h 813"/>
                <a:gd name="T46" fmla="*/ 19 w 698"/>
                <a:gd name="T47" fmla="*/ 526 h 813"/>
                <a:gd name="T48" fmla="*/ 32 w 698"/>
                <a:gd name="T49" fmla="*/ 564 h 813"/>
                <a:gd name="T50" fmla="*/ 49 w 698"/>
                <a:gd name="T51" fmla="*/ 599 h 813"/>
                <a:gd name="T52" fmla="*/ 69 w 698"/>
                <a:gd name="T53" fmla="*/ 633 h 813"/>
                <a:gd name="T54" fmla="*/ 93 w 698"/>
                <a:gd name="T55" fmla="*/ 665 h 813"/>
                <a:gd name="T56" fmla="*/ 120 w 698"/>
                <a:gd name="T57" fmla="*/ 694 h 813"/>
                <a:gd name="T58" fmla="*/ 148 w 698"/>
                <a:gd name="T59" fmla="*/ 719 h 813"/>
                <a:gd name="T60" fmla="*/ 180 w 698"/>
                <a:gd name="T61" fmla="*/ 743 h 813"/>
                <a:gd name="T62" fmla="*/ 213 w 698"/>
                <a:gd name="T63" fmla="*/ 763 h 813"/>
                <a:gd name="T64" fmla="*/ 249 w 698"/>
                <a:gd name="T65" fmla="*/ 780 h 813"/>
                <a:gd name="T66" fmla="*/ 286 w 698"/>
                <a:gd name="T67" fmla="*/ 794 h 813"/>
                <a:gd name="T68" fmla="*/ 325 w 698"/>
                <a:gd name="T69" fmla="*/ 804 h 813"/>
                <a:gd name="T70" fmla="*/ 365 w 698"/>
                <a:gd name="T71" fmla="*/ 810 h 813"/>
                <a:gd name="T72" fmla="*/ 406 w 698"/>
                <a:gd name="T73" fmla="*/ 813 h 813"/>
                <a:gd name="T74" fmla="*/ 447 w 698"/>
                <a:gd name="T75" fmla="*/ 810 h 813"/>
                <a:gd name="T76" fmla="*/ 487 w 698"/>
                <a:gd name="T77" fmla="*/ 804 h 813"/>
                <a:gd name="T78" fmla="*/ 525 w 698"/>
                <a:gd name="T79" fmla="*/ 794 h 813"/>
                <a:gd name="T80" fmla="*/ 562 w 698"/>
                <a:gd name="T81" fmla="*/ 782 h 813"/>
                <a:gd name="T82" fmla="*/ 598 w 698"/>
                <a:gd name="T83" fmla="*/ 764 h 813"/>
                <a:gd name="T84" fmla="*/ 632 w 698"/>
                <a:gd name="T85" fmla="*/ 744 h 813"/>
                <a:gd name="T86" fmla="*/ 664 w 698"/>
                <a:gd name="T87" fmla="*/ 720 h 813"/>
                <a:gd name="T88" fmla="*/ 694 w 698"/>
                <a:gd name="T89" fmla="*/ 694 h 813"/>
                <a:gd name="T90" fmla="*/ 697 w 698"/>
                <a:gd name="T91" fmla="*/ 688 h 813"/>
                <a:gd name="T92" fmla="*/ 698 w 698"/>
                <a:gd name="T93" fmla="*/ 683 h 813"/>
                <a:gd name="T94" fmla="*/ 697 w 698"/>
                <a:gd name="T95" fmla="*/ 676 h 813"/>
                <a:gd name="T96" fmla="*/ 694 w 698"/>
                <a:gd name="T97" fmla="*/ 67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8" h="813">
                  <a:moveTo>
                    <a:pt x="421" y="400"/>
                  </a:move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386" y="0"/>
                  </a:lnTo>
                  <a:lnTo>
                    <a:pt x="365" y="2"/>
                  </a:lnTo>
                  <a:lnTo>
                    <a:pt x="345" y="4"/>
                  </a:lnTo>
                  <a:lnTo>
                    <a:pt x="325" y="8"/>
                  </a:lnTo>
                  <a:lnTo>
                    <a:pt x="305" y="12"/>
                  </a:lnTo>
                  <a:lnTo>
                    <a:pt x="286" y="18"/>
                  </a:lnTo>
                  <a:lnTo>
                    <a:pt x="267" y="24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4" y="80"/>
                  </a:lnTo>
                  <a:lnTo>
                    <a:pt x="148" y="92"/>
                  </a:lnTo>
                  <a:lnTo>
                    <a:pt x="134" y="105"/>
                  </a:lnTo>
                  <a:lnTo>
                    <a:pt x="120" y="119"/>
                  </a:lnTo>
                  <a:lnTo>
                    <a:pt x="106" y="133"/>
                  </a:lnTo>
                  <a:lnTo>
                    <a:pt x="93" y="148"/>
                  </a:lnTo>
                  <a:lnTo>
                    <a:pt x="81" y="163"/>
                  </a:lnTo>
                  <a:lnTo>
                    <a:pt x="69" y="179"/>
                  </a:lnTo>
                  <a:lnTo>
                    <a:pt x="59" y="195"/>
                  </a:lnTo>
                  <a:lnTo>
                    <a:pt x="49" y="212"/>
                  </a:lnTo>
                  <a:lnTo>
                    <a:pt x="40" y="230"/>
                  </a:lnTo>
                  <a:lnTo>
                    <a:pt x="32" y="247"/>
                  </a:lnTo>
                  <a:lnTo>
                    <a:pt x="24" y="267"/>
                  </a:lnTo>
                  <a:lnTo>
                    <a:pt x="19" y="285"/>
                  </a:lnTo>
                  <a:lnTo>
                    <a:pt x="13" y="304"/>
                  </a:lnTo>
                  <a:lnTo>
                    <a:pt x="8" y="325"/>
                  </a:lnTo>
                  <a:lnTo>
                    <a:pt x="5" y="344"/>
                  </a:lnTo>
                  <a:lnTo>
                    <a:pt x="2" y="364"/>
                  </a:lnTo>
                  <a:lnTo>
                    <a:pt x="1" y="385"/>
                  </a:lnTo>
                  <a:lnTo>
                    <a:pt x="0" y="406"/>
                  </a:lnTo>
                  <a:lnTo>
                    <a:pt x="1" y="426"/>
                  </a:lnTo>
                  <a:lnTo>
                    <a:pt x="2" y="447"/>
                  </a:lnTo>
                  <a:lnTo>
                    <a:pt x="5" y="467"/>
                  </a:lnTo>
                  <a:lnTo>
                    <a:pt x="8" y="488"/>
                  </a:lnTo>
                  <a:lnTo>
                    <a:pt x="13" y="507"/>
                  </a:lnTo>
                  <a:lnTo>
                    <a:pt x="19" y="526"/>
                  </a:lnTo>
                  <a:lnTo>
                    <a:pt x="24" y="546"/>
                  </a:lnTo>
                  <a:lnTo>
                    <a:pt x="32" y="564"/>
                  </a:lnTo>
                  <a:lnTo>
                    <a:pt x="40" y="582"/>
                  </a:lnTo>
                  <a:lnTo>
                    <a:pt x="49" y="599"/>
                  </a:lnTo>
                  <a:lnTo>
                    <a:pt x="59" y="616"/>
                  </a:lnTo>
                  <a:lnTo>
                    <a:pt x="69" y="633"/>
                  </a:lnTo>
                  <a:lnTo>
                    <a:pt x="81" y="649"/>
                  </a:lnTo>
                  <a:lnTo>
                    <a:pt x="93" y="665"/>
                  </a:lnTo>
                  <a:lnTo>
                    <a:pt x="106" y="679"/>
                  </a:lnTo>
                  <a:lnTo>
                    <a:pt x="120" y="694"/>
                  </a:lnTo>
                  <a:lnTo>
                    <a:pt x="134" y="706"/>
                  </a:lnTo>
                  <a:lnTo>
                    <a:pt x="148" y="719"/>
                  </a:lnTo>
                  <a:lnTo>
                    <a:pt x="164" y="731"/>
                  </a:lnTo>
                  <a:lnTo>
                    <a:pt x="180" y="743"/>
                  </a:lnTo>
                  <a:lnTo>
                    <a:pt x="196" y="754"/>
                  </a:lnTo>
                  <a:lnTo>
                    <a:pt x="213" y="763"/>
                  </a:lnTo>
                  <a:lnTo>
                    <a:pt x="230" y="772"/>
                  </a:lnTo>
                  <a:lnTo>
                    <a:pt x="249" y="780"/>
                  </a:lnTo>
                  <a:lnTo>
                    <a:pt x="267" y="788"/>
                  </a:lnTo>
                  <a:lnTo>
                    <a:pt x="286" y="794"/>
                  </a:lnTo>
                  <a:lnTo>
                    <a:pt x="305" y="800"/>
                  </a:lnTo>
                  <a:lnTo>
                    <a:pt x="325" y="804"/>
                  </a:lnTo>
                  <a:lnTo>
                    <a:pt x="345" y="807"/>
                  </a:lnTo>
                  <a:lnTo>
                    <a:pt x="365" y="810"/>
                  </a:lnTo>
                  <a:lnTo>
                    <a:pt x="386" y="812"/>
                  </a:lnTo>
                  <a:lnTo>
                    <a:pt x="406" y="813"/>
                  </a:lnTo>
                  <a:lnTo>
                    <a:pt x="427" y="812"/>
                  </a:lnTo>
                  <a:lnTo>
                    <a:pt x="447" y="810"/>
                  </a:lnTo>
                  <a:lnTo>
                    <a:pt x="467" y="808"/>
                  </a:lnTo>
                  <a:lnTo>
                    <a:pt x="487" y="804"/>
                  </a:lnTo>
                  <a:lnTo>
                    <a:pt x="506" y="800"/>
                  </a:lnTo>
                  <a:lnTo>
                    <a:pt x="525" y="794"/>
                  </a:lnTo>
                  <a:lnTo>
                    <a:pt x="543" y="789"/>
                  </a:lnTo>
                  <a:lnTo>
                    <a:pt x="562" y="782"/>
                  </a:lnTo>
                  <a:lnTo>
                    <a:pt x="580" y="774"/>
                  </a:lnTo>
                  <a:lnTo>
                    <a:pt x="598" y="764"/>
                  </a:lnTo>
                  <a:lnTo>
                    <a:pt x="615" y="755"/>
                  </a:lnTo>
                  <a:lnTo>
                    <a:pt x="632" y="744"/>
                  </a:lnTo>
                  <a:lnTo>
                    <a:pt x="649" y="733"/>
                  </a:lnTo>
                  <a:lnTo>
                    <a:pt x="664" y="720"/>
                  </a:lnTo>
                  <a:lnTo>
                    <a:pt x="680" y="707"/>
                  </a:lnTo>
                  <a:lnTo>
                    <a:pt x="694" y="694"/>
                  </a:lnTo>
                  <a:lnTo>
                    <a:pt x="696" y="691"/>
                  </a:lnTo>
                  <a:lnTo>
                    <a:pt x="697" y="688"/>
                  </a:lnTo>
                  <a:lnTo>
                    <a:pt x="698" y="686"/>
                  </a:lnTo>
                  <a:lnTo>
                    <a:pt x="698" y="683"/>
                  </a:lnTo>
                  <a:lnTo>
                    <a:pt x="698" y="680"/>
                  </a:lnTo>
                  <a:lnTo>
                    <a:pt x="697" y="676"/>
                  </a:lnTo>
                  <a:lnTo>
                    <a:pt x="696" y="674"/>
                  </a:lnTo>
                  <a:lnTo>
                    <a:pt x="694" y="672"/>
                  </a:lnTo>
                  <a:lnTo>
                    <a:pt x="421" y="4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23">
              <a:extLst>
                <a:ext uri="{FF2B5EF4-FFF2-40B4-BE49-F238E27FC236}">
                  <a16:creationId xmlns:a16="http://schemas.microsoft.com/office/drawing/2014/main" id="{F91282A7-1FDC-46BC-85C3-138A2A611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356100"/>
              <a:ext cx="134938" cy="98425"/>
            </a:xfrm>
            <a:custGeom>
              <a:avLst/>
              <a:gdLst>
                <a:gd name="T0" fmla="*/ 407 w 422"/>
                <a:gd name="T1" fmla="*/ 0 h 307"/>
                <a:gd name="T2" fmla="*/ 15 w 422"/>
                <a:gd name="T3" fmla="*/ 0 h 307"/>
                <a:gd name="T4" fmla="*/ 11 w 422"/>
                <a:gd name="T5" fmla="*/ 0 h 307"/>
                <a:gd name="T6" fmla="*/ 7 w 422"/>
                <a:gd name="T7" fmla="*/ 2 h 307"/>
                <a:gd name="T8" fmla="*/ 4 w 422"/>
                <a:gd name="T9" fmla="*/ 5 h 307"/>
                <a:gd name="T10" fmla="*/ 1 w 422"/>
                <a:gd name="T11" fmla="*/ 9 h 307"/>
                <a:gd name="T12" fmla="*/ 0 w 422"/>
                <a:gd name="T13" fmla="*/ 13 h 307"/>
                <a:gd name="T14" fmla="*/ 0 w 422"/>
                <a:gd name="T15" fmla="*/ 17 h 307"/>
                <a:gd name="T16" fmla="*/ 1 w 422"/>
                <a:gd name="T17" fmla="*/ 21 h 307"/>
                <a:gd name="T18" fmla="*/ 5 w 422"/>
                <a:gd name="T19" fmla="*/ 26 h 307"/>
                <a:gd name="T20" fmla="*/ 281 w 422"/>
                <a:gd name="T21" fmla="*/ 303 h 307"/>
                <a:gd name="T22" fmla="*/ 283 w 422"/>
                <a:gd name="T23" fmla="*/ 304 h 307"/>
                <a:gd name="T24" fmla="*/ 286 w 422"/>
                <a:gd name="T25" fmla="*/ 306 h 307"/>
                <a:gd name="T26" fmla="*/ 289 w 422"/>
                <a:gd name="T27" fmla="*/ 306 h 307"/>
                <a:gd name="T28" fmla="*/ 292 w 422"/>
                <a:gd name="T29" fmla="*/ 307 h 307"/>
                <a:gd name="T30" fmla="*/ 294 w 422"/>
                <a:gd name="T31" fmla="*/ 306 h 307"/>
                <a:gd name="T32" fmla="*/ 297 w 422"/>
                <a:gd name="T33" fmla="*/ 306 h 307"/>
                <a:gd name="T34" fmla="*/ 300 w 422"/>
                <a:gd name="T35" fmla="*/ 304 h 307"/>
                <a:gd name="T36" fmla="*/ 303 w 422"/>
                <a:gd name="T37" fmla="*/ 303 h 307"/>
                <a:gd name="T38" fmla="*/ 317 w 422"/>
                <a:gd name="T39" fmla="*/ 288 h 307"/>
                <a:gd name="T40" fmla="*/ 330 w 422"/>
                <a:gd name="T41" fmla="*/ 272 h 307"/>
                <a:gd name="T42" fmla="*/ 341 w 422"/>
                <a:gd name="T43" fmla="*/ 256 h 307"/>
                <a:gd name="T44" fmla="*/ 353 w 422"/>
                <a:gd name="T45" fmla="*/ 240 h 307"/>
                <a:gd name="T46" fmla="*/ 364 w 422"/>
                <a:gd name="T47" fmla="*/ 223 h 307"/>
                <a:gd name="T48" fmla="*/ 374 w 422"/>
                <a:gd name="T49" fmla="*/ 206 h 307"/>
                <a:gd name="T50" fmla="*/ 382 w 422"/>
                <a:gd name="T51" fmla="*/ 189 h 307"/>
                <a:gd name="T52" fmla="*/ 391 w 422"/>
                <a:gd name="T53" fmla="*/ 171 h 307"/>
                <a:gd name="T54" fmla="*/ 398 w 422"/>
                <a:gd name="T55" fmla="*/ 152 h 307"/>
                <a:gd name="T56" fmla="*/ 404 w 422"/>
                <a:gd name="T57" fmla="*/ 133 h 307"/>
                <a:gd name="T58" fmla="*/ 409 w 422"/>
                <a:gd name="T59" fmla="*/ 114 h 307"/>
                <a:gd name="T60" fmla="*/ 413 w 422"/>
                <a:gd name="T61" fmla="*/ 94 h 307"/>
                <a:gd name="T62" fmla="*/ 416 w 422"/>
                <a:gd name="T63" fmla="*/ 75 h 307"/>
                <a:gd name="T64" fmla="*/ 420 w 422"/>
                <a:gd name="T65" fmla="*/ 55 h 307"/>
                <a:gd name="T66" fmla="*/ 421 w 422"/>
                <a:gd name="T67" fmla="*/ 35 h 307"/>
                <a:gd name="T68" fmla="*/ 422 w 422"/>
                <a:gd name="T69" fmla="*/ 15 h 307"/>
                <a:gd name="T70" fmla="*/ 421 w 422"/>
                <a:gd name="T71" fmla="*/ 12 h 307"/>
                <a:gd name="T72" fmla="*/ 420 w 422"/>
                <a:gd name="T73" fmla="*/ 9 h 307"/>
                <a:gd name="T74" fmla="*/ 419 w 422"/>
                <a:gd name="T75" fmla="*/ 6 h 307"/>
                <a:gd name="T76" fmla="*/ 416 w 422"/>
                <a:gd name="T77" fmla="*/ 4 h 307"/>
                <a:gd name="T78" fmla="*/ 414 w 422"/>
                <a:gd name="T79" fmla="*/ 2 h 307"/>
                <a:gd name="T80" fmla="*/ 412 w 422"/>
                <a:gd name="T81" fmla="*/ 1 h 307"/>
                <a:gd name="T82" fmla="*/ 409 w 422"/>
                <a:gd name="T83" fmla="*/ 0 h 307"/>
                <a:gd name="T84" fmla="*/ 407 w 422"/>
                <a:gd name="T8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307">
                  <a:moveTo>
                    <a:pt x="407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281" y="303"/>
                  </a:lnTo>
                  <a:lnTo>
                    <a:pt x="283" y="304"/>
                  </a:lnTo>
                  <a:lnTo>
                    <a:pt x="286" y="306"/>
                  </a:lnTo>
                  <a:lnTo>
                    <a:pt x="289" y="306"/>
                  </a:lnTo>
                  <a:lnTo>
                    <a:pt x="292" y="307"/>
                  </a:lnTo>
                  <a:lnTo>
                    <a:pt x="294" y="306"/>
                  </a:lnTo>
                  <a:lnTo>
                    <a:pt x="297" y="306"/>
                  </a:lnTo>
                  <a:lnTo>
                    <a:pt x="300" y="304"/>
                  </a:lnTo>
                  <a:lnTo>
                    <a:pt x="303" y="303"/>
                  </a:lnTo>
                  <a:lnTo>
                    <a:pt x="317" y="288"/>
                  </a:lnTo>
                  <a:lnTo>
                    <a:pt x="330" y="272"/>
                  </a:lnTo>
                  <a:lnTo>
                    <a:pt x="341" y="256"/>
                  </a:lnTo>
                  <a:lnTo>
                    <a:pt x="353" y="240"/>
                  </a:lnTo>
                  <a:lnTo>
                    <a:pt x="364" y="223"/>
                  </a:lnTo>
                  <a:lnTo>
                    <a:pt x="374" y="206"/>
                  </a:lnTo>
                  <a:lnTo>
                    <a:pt x="382" y="189"/>
                  </a:lnTo>
                  <a:lnTo>
                    <a:pt x="391" y="171"/>
                  </a:lnTo>
                  <a:lnTo>
                    <a:pt x="398" y="152"/>
                  </a:lnTo>
                  <a:lnTo>
                    <a:pt x="404" y="133"/>
                  </a:lnTo>
                  <a:lnTo>
                    <a:pt x="409" y="114"/>
                  </a:lnTo>
                  <a:lnTo>
                    <a:pt x="413" y="94"/>
                  </a:lnTo>
                  <a:lnTo>
                    <a:pt x="416" y="75"/>
                  </a:lnTo>
                  <a:lnTo>
                    <a:pt x="420" y="55"/>
                  </a:lnTo>
                  <a:lnTo>
                    <a:pt x="421" y="35"/>
                  </a:lnTo>
                  <a:lnTo>
                    <a:pt x="422" y="15"/>
                  </a:lnTo>
                  <a:lnTo>
                    <a:pt x="421" y="12"/>
                  </a:lnTo>
                  <a:lnTo>
                    <a:pt x="420" y="9"/>
                  </a:lnTo>
                  <a:lnTo>
                    <a:pt x="419" y="6"/>
                  </a:lnTo>
                  <a:lnTo>
                    <a:pt x="416" y="4"/>
                  </a:lnTo>
                  <a:lnTo>
                    <a:pt x="414" y="2"/>
                  </a:lnTo>
                  <a:lnTo>
                    <a:pt x="412" y="1"/>
                  </a:lnTo>
                  <a:lnTo>
                    <a:pt x="409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Freeform 778">
            <a:extLst>
              <a:ext uri="{FF2B5EF4-FFF2-40B4-BE49-F238E27FC236}">
                <a16:creationId xmlns:a16="http://schemas.microsoft.com/office/drawing/2014/main" id="{641C4B8A-85EA-46AD-A559-001F8B7D5031}"/>
              </a:ext>
            </a:extLst>
          </p:cNvPr>
          <p:cNvSpPr>
            <a:spLocks/>
          </p:cNvSpPr>
          <p:nvPr/>
        </p:nvSpPr>
        <p:spPr bwMode="auto">
          <a:xfrm>
            <a:off x="6729349" y="3940002"/>
            <a:ext cx="287338" cy="287338"/>
          </a:xfrm>
          <a:custGeom>
            <a:avLst/>
            <a:gdLst>
              <a:gd name="T0" fmla="*/ 786 w 903"/>
              <a:gd name="T1" fmla="*/ 479 h 903"/>
              <a:gd name="T2" fmla="*/ 674 w 903"/>
              <a:gd name="T3" fmla="*/ 420 h 903"/>
              <a:gd name="T4" fmla="*/ 667 w 903"/>
              <a:gd name="T5" fmla="*/ 333 h 903"/>
              <a:gd name="T6" fmla="*/ 796 w 903"/>
              <a:gd name="T7" fmla="*/ 143 h 903"/>
              <a:gd name="T8" fmla="*/ 849 w 903"/>
              <a:gd name="T9" fmla="*/ 147 h 903"/>
              <a:gd name="T10" fmla="*/ 886 w 903"/>
              <a:gd name="T11" fmla="*/ 123 h 903"/>
              <a:gd name="T12" fmla="*/ 902 w 903"/>
              <a:gd name="T13" fmla="*/ 82 h 903"/>
              <a:gd name="T14" fmla="*/ 893 w 903"/>
              <a:gd name="T15" fmla="*/ 40 h 903"/>
              <a:gd name="T16" fmla="*/ 863 w 903"/>
              <a:gd name="T17" fmla="*/ 8 h 903"/>
              <a:gd name="T18" fmla="*/ 819 w 903"/>
              <a:gd name="T19" fmla="*/ 0 h 903"/>
              <a:gd name="T20" fmla="*/ 780 w 903"/>
              <a:gd name="T21" fmla="*/ 17 h 903"/>
              <a:gd name="T22" fmla="*/ 756 w 903"/>
              <a:gd name="T23" fmla="*/ 52 h 903"/>
              <a:gd name="T24" fmla="*/ 759 w 903"/>
              <a:gd name="T25" fmla="*/ 107 h 903"/>
              <a:gd name="T26" fmla="*/ 568 w 903"/>
              <a:gd name="T27" fmla="*/ 236 h 903"/>
              <a:gd name="T28" fmla="*/ 488 w 903"/>
              <a:gd name="T29" fmla="*/ 227 h 903"/>
              <a:gd name="T30" fmla="*/ 425 w 903"/>
              <a:gd name="T31" fmla="*/ 250 h 903"/>
              <a:gd name="T32" fmla="*/ 376 w 903"/>
              <a:gd name="T33" fmla="*/ 295 h 903"/>
              <a:gd name="T34" fmla="*/ 150 w 903"/>
              <a:gd name="T35" fmla="*/ 203 h 903"/>
              <a:gd name="T36" fmla="*/ 133 w 903"/>
              <a:gd name="T37" fmla="*/ 163 h 903"/>
              <a:gd name="T38" fmla="*/ 97 w 903"/>
              <a:gd name="T39" fmla="*/ 138 h 903"/>
              <a:gd name="T40" fmla="*/ 52 w 903"/>
              <a:gd name="T41" fmla="*/ 138 h 903"/>
              <a:gd name="T42" fmla="*/ 17 w 903"/>
              <a:gd name="T43" fmla="*/ 163 h 903"/>
              <a:gd name="T44" fmla="*/ 0 w 903"/>
              <a:gd name="T45" fmla="*/ 203 h 903"/>
              <a:gd name="T46" fmla="*/ 8 w 903"/>
              <a:gd name="T47" fmla="*/ 247 h 903"/>
              <a:gd name="T48" fmla="*/ 38 w 903"/>
              <a:gd name="T49" fmla="*/ 277 h 903"/>
              <a:gd name="T50" fmla="*/ 85 w 903"/>
              <a:gd name="T51" fmla="*/ 285 h 903"/>
              <a:gd name="T52" fmla="*/ 132 w 903"/>
              <a:gd name="T53" fmla="*/ 259 h 903"/>
              <a:gd name="T54" fmla="*/ 345 w 903"/>
              <a:gd name="T55" fmla="*/ 391 h 903"/>
              <a:gd name="T56" fmla="*/ 368 w 903"/>
              <a:gd name="T57" fmla="*/ 474 h 903"/>
              <a:gd name="T58" fmla="*/ 86 w 903"/>
              <a:gd name="T59" fmla="*/ 753 h 903"/>
              <a:gd name="T60" fmla="*/ 38 w 903"/>
              <a:gd name="T61" fmla="*/ 761 h 903"/>
              <a:gd name="T62" fmla="*/ 8 w 903"/>
              <a:gd name="T63" fmla="*/ 791 h 903"/>
              <a:gd name="T64" fmla="*/ 0 w 903"/>
              <a:gd name="T65" fmla="*/ 835 h 903"/>
              <a:gd name="T66" fmla="*/ 17 w 903"/>
              <a:gd name="T67" fmla="*/ 875 h 903"/>
              <a:gd name="T68" fmla="*/ 52 w 903"/>
              <a:gd name="T69" fmla="*/ 900 h 903"/>
              <a:gd name="T70" fmla="*/ 97 w 903"/>
              <a:gd name="T71" fmla="*/ 900 h 903"/>
              <a:gd name="T72" fmla="*/ 133 w 903"/>
              <a:gd name="T73" fmla="*/ 875 h 903"/>
              <a:gd name="T74" fmla="*/ 150 w 903"/>
              <a:gd name="T75" fmla="*/ 835 h 903"/>
              <a:gd name="T76" fmla="*/ 405 w 903"/>
              <a:gd name="T77" fmla="*/ 518 h 903"/>
              <a:gd name="T78" fmla="*/ 481 w 903"/>
              <a:gd name="T79" fmla="*/ 554 h 903"/>
              <a:gd name="T80" fmla="*/ 493 w 903"/>
              <a:gd name="T81" fmla="*/ 760 h 903"/>
              <a:gd name="T82" fmla="*/ 458 w 903"/>
              <a:gd name="T83" fmla="*/ 796 h 903"/>
              <a:gd name="T84" fmla="*/ 451 w 903"/>
              <a:gd name="T85" fmla="*/ 835 h 903"/>
              <a:gd name="T86" fmla="*/ 469 w 903"/>
              <a:gd name="T87" fmla="*/ 875 h 903"/>
              <a:gd name="T88" fmla="*/ 504 w 903"/>
              <a:gd name="T89" fmla="*/ 900 h 903"/>
              <a:gd name="T90" fmla="*/ 549 w 903"/>
              <a:gd name="T91" fmla="*/ 900 h 903"/>
              <a:gd name="T92" fmla="*/ 584 w 903"/>
              <a:gd name="T93" fmla="*/ 875 h 903"/>
              <a:gd name="T94" fmla="*/ 602 w 903"/>
              <a:gd name="T95" fmla="*/ 835 h 903"/>
              <a:gd name="T96" fmla="*/ 595 w 903"/>
              <a:gd name="T97" fmla="*/ 796 h 903"/>
              <a:gd name="T98" fmla="*/ 560 w 903"/>
              <a:gd name="T99" fmla="*/ 760 h 903"/>
              <a:gd name="T100" fmla="*/ 576 w 903"/>
              <a:gd name="T101" fmla="*/ 544 h 903"/>
              <a:gd name="T102" fmla="*/ 653 w 903"/>
              <a:gd name="T103" fmla="*/ 475 h 903"/>
              <a:gd name="T104" fmla="*/ 756 w 903"/>
              <a:gd name="T105" fmla="*/ 564 h 903"/>
              <a:gd name="T106" fmla="*/ 780 w 903"/>
              <a:gd name="T107" fmla="*/ 599 h 903"/>
              <a:gd name="T108" fmla="*/ 819 w 903"/>
              <a:gd name="T109" fmla="*/ 617 h 903"/>
              <a:gd name="T110" fmla="*/ 863 w 903"/>
              <a:gd name="T111" fmla="*/ 608 h 903"/>
              <a:gd name="T112" fmla="*/ 893 w 903"/>
              <a:gd name="T113" fmla="*/ 578 h 903"/>
              <a:gd name="T114" fmla="*/ 902 w 903"/>
              <a:gd name="T115" fmla="*/ 534 h 903"/>
              <a:gd name="T116" fmla="*/ 886 w 903"/>
              <a:gd name="T117" fmla="*/ 494 h 903"/>
              <a:gd name="T118" fmla="*/ 849 w 903"/>
              <a:gd name="T119" fmla="*/ 47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03" h="903">
                <a:moveTo>
                  <a:pt x="828" y="466"/>
                </a:moveTo>
                <a:lnTo>
                  <a:pt x="818" y="466"/>
                </a:lnTo>
                <a:lnTo>
                  <a:pt x="810" y="469"/>
                </a:lnTo>
                <a:lnTo>
                  <a:pt x="801" y="471"/>
                </a:lnTo>
                <a:lnTo>
                  <a:pt x="794" y="475"/>
                </a:lnTo>
                <a:lnTo>
                  <a:pt x="786" y="479"/>
                </a:lnTo>
                <a:lnTo>
                  <a:pt x="780" y="484"/>
                </a:lnTo>
                <a:lnTo>
                  <a:pt x="773" y="490"/>
                </a:lnTo>
                <a:lnTo>
                  <a:pt x="768" y="496"/>
                </a:lnTo>
                <a:lnTo>
                  <a:pt x="667" y="448"/>
                </a:lnTo>
                <a:lnTo>
                  <a:pt x="671" y="434"/>
                </a:lnTo>
                <a:lnTo>
                  <a:pt x="674" y="420"/>
                </a:lnTo>
                <a:lnTo>
                  <a:pt x="677" y="406"/>
                </a:lnTo>
                <a:lnTo>
                  <a:pt x="677" y="391"/>
                </a:lnTo>
                <a:lnTo>
                  <a:pt x="677" y="376"/>
                </a:lnTo>
                <a:lnTo>
                  <a:pt x="674" y="361"/>
                </a:lnTo>
                <a:lnTo>
                  <a:pt x="671" y="347"/>
                </a:lnTo>
                <a:lnTo>
                  <a:pt x="667" y="333"/>
                </a:lnTo>
                <a:lnTo>
                  <a:pt x="662" y="321"/>
                </a:lnTo>
                <a:lnTo>
                  <a:pt x="654" y="308"/>
                </a:lnTo>
                <a:lnTo>
                  <a:pt x="647" y="296"/>
                </a:lnTo>
                <a:lnTo>
                  <a:pt x="638" y="285"/>
                </a:lnTo>
                <a:lnTo>
                  <a:pt x="786" y="138"/>
                </a:lnTo>
                <a:lnTo>
                  <a:pt x="796" y="143"/>
                </a:lnTo>
                <a:lnTo>
                  <a:pt x="805" y="147"/>
                </a:lnTo>
                <a:lnTo>
                  <a:pt x="816" y="149"/>
                </a:lnTo>
                <a:lnTo>
                  <a:pt x="828" y="150"/>
                </a:lnTo>
                <a:lnTo>
                  <a:pt x="835" y="150"/>
                </a:lnTo>
                <a:lnTo>
                  <a:pt x="843" y="149"/>
                </a:lnTo>
                <a:lnTo>
                  <a:pt x="849" y="147"/>
                </a:lnTo>
                <a:lnTo>
                  <a:pt x="857" y="145"/>
                </a:lnTo>
                <a:lnTo>
                  <a:pt x="863" y="141"/>
                </a:lnTo>
                <a:lnTo>
                  <a:pt x="870" y="137"/>
                </a:lnTo>
                <a:lnTo>
                  <a:pt x="875" y="133"/>
                </a:lnTo>
                <a:lnTo>
                  <a:pt x="880" y="129"/>
                </a:lnTo>
                <a:lnTo>
                  <a:pt x="886" y="123"/>
                </a:lnTo>
                <a:lnTo>
                  <a:pt x="890" y="117"/>
                </a:lnTo>
                <a:lnTo>
                  <a:pt x="893" y="110"/>
                </a:lnTo>
                <a:lnTo>
                  <a:pt x="896" y="104"/>
                </a:lnTo>
                <a:lnTo>
                  <a:pt x="900" y="97"/>
                </a:lnTo>
                <a:lnTo>
                  <a:pt x="901" y="90"/>
                </a:lnTo>
                <a:lnTo>
                  <a:pt x="902" y="82"/>
                </a:lnTo>
                <a:lnTo>
                  <a:pt x="903" y="75"/>
                </a:lnTo>
                <a:lnTo>
                  <a:pt x="902" y="67"/>
                </a:lnTo>
                <a:lnTo>
                  <a:pt x="901" y="60"/>
                </a:lnTo>
                <a:lnTo>
                  <a:pt x="900" y="52"/>
                </a:lnTo>
                <a:lnTo>
                  <a:pt x="896" y="46"/>
                </a:lnTo>
                <a:lnTo>
                  <a:pt x="893" y="40"/>
                </a:lnTo>
                <a:lnTo>
                  <a:pt x="890" y="33"/>
                </a:lnTo>
                <a:lnTo>
                  <a:pt x="886" y="27"/>
                </a:lnTo>
                <a:lnTo>
                  <a:pt x="880" y="21"/>
                </a:lnTo>
                <a:lnTo>
                  <a:pt x="875" y="17"/>
                </a:lnTo>
                <a:lnTo>
                  <a:pt x="870" y="13"/>
                </a:lnTo>
                <a:lnTo>
                  <a:pt x="863" y="8"/>
                </a:lnTo>
                <a:lnTo>
                  <a:pt x="857" y="5"/>
                </a:lnTo>
                <a:lnTo>
                  <a:pt x="849" y="3"/>
                </a:lnTo>
                <a:lnTo>
                  <a:pt x="843" y="1"/>
                </a:lnTo>
                <a:lnTo>
                  <a:pt x="835" y="0"/>
                </a:lnTo>
                <a:lnTo>
                  <a:pt x="828" y="0"/>
                </a:lnTo>
                <a:lnTo>
                  <a:pt x="819" y="0"/>
                </a:lnTo>
                <a:lnTo>
                  <a:pt x="812" y="1"/>
                </a:lnTo>
                <a:lnTo>
                  <a:pt x="805" y="3"/>
                </a:lnTo>
                <a:lnTo>
                  <a:pt x="798" y="5"/>
                </a:lnTo>
                <a:lnTo>
                  <a:pt x="791" y="8"/>
                </a:lnTo>
                <a:lnTo>
                  <a:pt x="785" y="13"/>
                </a:lnTo>
                <a:lnTo>
                  <a:pt x="780" y="17"/>
                </a:lnTo>
                <a:lnTo>
                  <a:pt x="774" y="21"/>
                </a:lnTo>
                <a:lnTo>
                  <a:pt x="769" y="27"/>
                </a:lnTo>
                <a:lnTo>
                  <a:pt x="765" y="33"/>
                </a:lnTo>
                <a:lnTo>
                  <a:pt x="761" y="40"/>
                </a:lnTo>
                <a:lnTo>
                  <a:pt x="758" y="46"/>
                </a:lnTo>
                <a:lnTo>
                  <a:pt x="756" y="52"/>
                </a:lnTo>
                <a:lnTo>
                  <a:pt x="754" y="60"/>
                </a:lnTo>
                <a:lnTo>
                  <a:pt x="753" y="67"/>
                </a:lnTo>
                <a:lnTo>
                  <a:pt x="752" y="75"/>
                </a:lnTo>
                <a:lnTo>
                  <a:pt x="753" y="87"/>
                </a:lnTo>
                <a:lnTo>
                  <a:pt x="756" y="97"/>
                </a:lnTo>
                <a:lnTo>
                  <a:pt x="759" y="107"/>
                </a:lnTo>
                <a:lnTo>
                  <a:pt x="765" y="117"/>
                </a:lnTo>
                <a:lnTo>
                  <a:pt x="618" y="264"/>
                </a:lnTo>
                <a:lnTo>
                  <a:pt x="606" y="255"/>
                </a:lnTo>
                <a:lnTo>
                  <a:pt x="594" y="248"/>
                </a:lnTo>
                <a:lnTo>
                  <a:pt x="581" y="241"/>
                </a:lnTo>
                <a:lnTo>
                  <a:pt x="568" y="236"/>
                </a:lnTo>
                <a:lnTo>
                  <a:pt x="554" y="232"/>
                </a:lnTo>
                <a:lnTo>
                  <a:pt x="540" y="228"/>
                </a:lnTo>
                <a:lnTo>
                  <a:pt x="526" y="226"/>
                </a:lnTo>
                <a:lnTo>
                  <a:pt x="511" y="225"/>
                </a:lnTo>
                <a:lnTo>
                  <a:pt x="500" y="226"/>
                </a:lnTo>
                <a:lnTo>
                  <a:pt x="488" y="227"/>
                </a:lnTo>
                <a:lnTo>
                  <a:pt x="476" y="229"/>
                </a:lnTo>
                <a:lnTo>
                  <a:pt x="465" y="232"/>
                </a:lnTo>
                <a:lnTo>
                  <a:pt x="455" y="236"/>
                </a:lnTo>
                <a:lnTo>
                  <a:pt x="444" y="240"/>
                </a:lnTo>
                <a:lnTo>
                  <a:pt x="434" y="244"/>
                </a:lnTo>
                <a:lnTo>
                  <a:pt x="425" y="250"/>
                </a:lnTo>
                <a:lnTo>
                  <a:pt x="415" y="256"/>
                </a:lnTo>
                <a:lnTo>
                  <a:pt x="406" y="263"/>
                </a:lnTo>
                <a:lnTo>
                  <a:pt x="398" y="270"/>
                </a:lnTo>
                <a:lnTo>
                  <a:pt x="390" y="278"/>
                </a:lnTo>
                <a:lnTo>
                  <a:pt x="383" y="286"/>
                </a:lnTo>
                <a:lnTo>
                  <a:pt x="376" y="295"/>
                </a:lnTo>
                <a:lnTo>
                  <a:pt x="370" y="304"/>
                </a:lnTo>
                <a:lnTo>
                  <a:pt x="365" y="314"/>
                </a:lnTo>
                <a:lnTo>
                  <a:pt x="149" y="225"/>
                </a:lnTo>
                <a:lnTo>
                  <a:pt x="150" y="218"/>
                </a:lnTo>
                <a:lnTo>
                  <a:pt x="150" y="210"/>
                </a:lnTo>
                <a:lnTo>
                  <a:pt x="150" y="203"/>
                </a:lnTo>
                <a:lnTo>
                  <a:pt x="149" y="195"/>
                </a:lnTo>
                <a:lnTo>
                  <a:pt x="147" y="189"/>
                </a:lnTo>
                <a:lnTo>
                  <a:pt x="145" y="181"/>
                </a:lnTo>
                <a:lnTo>
                  <a:pt x="141" y="175"/>
                </a:lnTo>
                <a:lnTo>
                  <a:pt x="137" y="168"/>
                </a:lnTo>
                <a:lnTo>
                  <a:pt x="133" y="163"/>
                </a:lnTo>
                <a:lnTo>
                  <a:pt x="127" y="158"/>
                </a:lnTo>
                <a:lnTo>
                  <a:pt x="122" y="152"/>
                </a:lnTo>
                <a:lnTo>
                  <a:pt x="117" y="148"/>
                </a:lnTo>
                <a:lnTo>
                  <a:pt x="110" y="145"/>
                </a:lnTo>
                <a:lnTo>
                  <a:pt x="104" y="141"/>
                </a:lnTo>
                <a:lnTo>
                  <a:pt x="97" y="138"/>
                </a:lnTo>
                <a:lnTo>
                  <a:pt x="90" y="137"/>
                </a:lnTo>
                <a:lnTo>
                  <a:pt x="82" y="136"/>
                </a:lnTo>
                <a:lnTo>
                  <a:pt x="75" y="135"/>
                </a:lnTo>
                <a:lnTo>
                  <a:pt x="67" y="136"/>
                </a:lnTo>
                <a:lnTo>
                  <a:pt x="60" y="137"/>
                </a:lnTo>
                <a:lnTo>
                  <a:pt x="52" y="138"/>
                </a:lnTo>
                <a:lnTo>
                  <a:pt x="46" y="141"/>
                </a:lnTo>
                <a:lnTo>
                  <a:pt x="38" y="145"/>
                </a:lnTo>
                <a:lnTo>
                  <a:pt x="33" y="148"/>
                </a:lnTo>
                <a:lnTo>
                  <a:pt x="27" y="152"/>
                </a:lnTo>
                <a:lnTo>
                  <a:pt x="21" y="158"/>
                </a:lnTo>
                <a:lnTo>
                  <a:pt x="17" y="163"/>
                </a:lnTo>
                <a:lnTo>
                  <a:pt x="13" y="168"/>
                </a:lnTo>
                <a:lnTo>
                  <a:pt x="8" y="175"/>
                </a:lnTo>
                <a:lnTo>
                  <a:pt x="5" y="181"/>
                </a:lnTo>
                <a:lnTo>
                  <a:pt x="3" y="189"/>
                </a:lnTo>
                <a:lnTo>
                  <a:pt x="1" y="195"/>
                </a:lnTo>
                <a:lnTo>
                  <a:pt x="0" y="203"/>
                </a:lnTo>
                <a:lnTo>
                  <a:pt x="0" y="210"/>
                </a:lnTo>
                <a:lnTo>
                  <a:pt x="0" y="219"/>
                </a:lnTo>
                <a:lnTo>
                  <a:pt x="1" y="225"/>
                </a:lnTo>
                <a:lnTo>
                  <a:pt x="3" y="233"/>
                </a:lnTo>
                <a:lnTo>
                  <a:pt x="5" y="240"/>
                </a:lnTo>
                <a:lnTo>
                  <a:pt x="8" y="247"/>
                </a:lnTo>
                <a:lnTo>
                  <a:pt x="13" y="253"/>
                </a:lnTo>
                <a:lnTo>
                  <a:pt x="17" y="258"/>
                </a:lnTo>
                <a:lnTo>
                  <a:pt x="21" y="264"/>
                </a:lnTo>
                <a:lnTo>
                  <a:pt x="27" y="268"/>
                </a:lnTo>
                <a:lnTo>
                  <a:pt x="33" y="273"/>
                </a:lnTo>
                <a:lnTo>
                  <a:pt x="38" y="277"/>
                </a:lnTo>
                <a:lnTo>
                  <a:pt x="46" y="280"/>
                </a:lnTo>
                <a:lnTo>
                  <a:pt x="52" y="282"/>
                </a:lnTo>
                <a:lnTo>
                  <a:pt x="60" y="284"/>
                </a:lnTo>
                <a:lnTo>
                  <a:pt x="67" y="285"/>
                </a:lnTo>
                <a:lnTo>
                  <a:pt x="75" y="286"/>
                </a:lnTo>
                <a:lnTo>
                  <a:pt x="85" y="285"/>
                </a:lnTo>
                <a:lnTo>
                  <a:pt x="93" y="283"/>
                </a:lnTo>
                <a:lnTo>
                  <a:pt x="103" y="281"/>
                </a:lnTo>
                <a:lnTo>
                  <a:pt x="110" y="277"/>
                </a:lnTo>
                <a:lnTo>
                  <a:pt x="118" y="272"/>
                </a:lnTo>
                <a:lnTo>
                  <a:pt x="125" y="266"/>
                </a:lnTo>
                <a:lnTo>
                  <a:pt x="132" y="259"/>
                </a:lnTo>
                <a:lnTo>
                  <a:pt x="137" y="253"/>
                </a:lnTo>
                <a:lnTo>
                  <a:pt x="353" y="342"/>
                </a:lnTo>
                <a:lnTo>
                  <a:pt x="350" y="354"/>
                </a:lnTo>
                <a:lnTo>
                  <a:pt x="347" y="366"/>
                </a:lnTo>
                <a:lnTo>
                  <a:pt x="346" y="379"/>
                </a:lnTo>
                <a:lnTo>
                  <a:pt x="345" y="391"/>
                </a:lnTo>
                <a:lnTo>
                  <a:pt x="346" y="406"/>
                </a:lnTo>
                <a:lnTo>
                  <a:pt x="348" y="420"/>
                </a:lnTo>
                <a:lnTo>
                  <a:pt x="352" y="434"/>
                </a:lnTo>
                <a:lnTo>
                  <a:pt x="356" y="448"/>
                </a:lnTo>
                <a:lnTo>
                  <a:pt x="361" y="461"/>
                </a:lnTo>
                <a:lnTo>
                  <a:pt x="368" y="474"/>
                </a:lnTo>
                <a:lnTo>
                  <a:pt x="375" y="486"/>
                </a:lnTo>
                <a:lnTo>
                  <a:pt x="384" y="496"/>
                </a:lnTo>
                <a:lnTo>
                  <a:pt x="116" y="765"/>
                </a:lnTo>
                <a:lnTo>
                  <a:pt x="107" y="759"/>
                </a:lnTo>
                <a:lnTo>
                  <a:pt x="96" y="756"/>
                </a:lnTo>
                <a:lnTo>
                  <a:pt x="86" y="753"/>
                </a:lnTo>
                <a:lnTo>
                  <a:pt x="75" y="753"/>
                </a:lnTo>
                <a:lnTo>
                  <a:pt x="67" y="753"/>
                </a:lnTo>
                <a:lnTo>
                  <a:pt x="60" y="754"/>
                </a:lnTo>
                <a:lnTo>
                  <a:pt x="52" y="756"/>
                </a:lnTo>
                <a:lnTo>
                  <a:pt x="46" y="758"/>
                </a:lnTo>
                <a:lnTo>
                  <a:pt x="38" y="761"/>
                </a:lnTo>
                <a:lnTo>
                  <a:pt x="33" y="766"/>
                </a:lnTo>
                <a:lnTo>
                  <a:pt x="27" y="770"/>
                </a:lnTo>
                <a:lnTo>
                  <a:pt x="21" y="774"/>
                </a:lnTo>
                <a:lnTo>
                  <a:pt x="17" y="780"/>
                </a:lnTo>
                <a:lnTo>
                  <a:pt x="13" y="786"/>
                </a:lnTo>
                <a:lnTo>
                  <a:pt x="8" y="791"/>
                </a:lnTo>
                <a:lnTo>
                  <a:pt x="5" y="799"/>
                </a:lnTo>
                <a:lnTo>
                  <a:pt x="3" y="805"/>
                </a:lnTo>
                <a:lnTo>
                  <a:pt x="1" y="813"/>
                </a:lnTo>
                <a:lnTo>
                  <a:pt x="0" y="820"/>
                </a:lnTo>
                <a:lnTo>
                  <a:pt x="0" y="828"/>
                </a:lnTo>
                <a:lnTo>
                  <a:pt x="0" y="835"/>
                </a:lnTo>
                <a:lnTo>
                  <a:pt x="1" y="843"/>
                </a:lnTo>
                <a:lnTo>
                  <a:pt x="3" y="850"/>
                </a:lnTo>
                <a:lnTo>
                  <a:pt x="5" y="857"/>
                </a:lnTo>
                <a:lnTo>
                  <a:pt x="8" y="863"/>
                </a:lnTo>
                <a:lnTo>
                  <a:pt x="13" y="870"/>
                </a:lnTo>
                <a:lnTo>
                  <a:pt x="17" y="875"/>
                </a:lnTo>
                <a:lnTo>
                  <a:pt x="21" y="880"/>
                </a:lnTo>
                <a:lnTo>
                  <a:pt x="27" y="886"/>
                </a:lnTo>
                <a:lnTo>
                  <a:pt x="33" y="890"/>
                </a:lnTo>
                <a:lnTo>
                  <a:pt x="38" y="893"/>
                </a:lnTo>
                <a:lnTo>
                  <a:pt x="46" y="897"/>
                </a:lnTo>
                <a:lnTo>
                  <a:pt x="52" y="900"/>
                </a:lnTo>
                <a:lnTo>
                  <a:pt x="60" y="902"/>
                </a:lnTo>
                <a:lnTo>
                  <a:pt x="67" y="903"/>
                </a:lnTo>
                <a:lnTo>
                  <a:pt x="75" y="903"/>
                </a:lnTo>
                <a:lnTo>
                  <a:pt x="82" y="903"/>
                </a:lnTo>
                <a:lnTo>
                  <a:pt x="90" y="902"/>
                </a:lnTo>
                <a:lnTo>
                  <a:pt x="97" y="900"/>
                </a:lnTo>
                <a:lnTo>
                  <a:pt x="104" y="897"/>
                </a:lnTo>
                <a:lnTo>
                  <a:pt x="110" y="893"/>
                </a:lnTo>
                <a:lnTo>
                  <a:pt x="117" y="890"/>
                </a:lnTo>
                <a:lnTo>
                  <a:pt x="122" y="886"/>
                </a:lnTo>
                <a:lnTo>
                  <a:pt x="127" y="880"/>
                </a:lnTo>
                <a:lnTo>
                  <a:pt x="133" y="875"/>
                </a:lnTo>
                <a:lnTo>
                  <a:pt x="137" y="870"/>
                </a:lnTo>
                <a:lnTo>
                  <a:pt x="141" y="863"/>
                </a:lnTo>
                <a:lnTo>
                  <a:pt x="145" y="857"/>
                </a:lnTo>
                <a:lnTo>
                  <a:pt x="147" y="850"/>
                </a:lnTo>
                <a:lnTo>
                  <a:pt x="149" y="843"/>
                </a:lnTo>
                <a:lnTo>
                  <a:pt x="150" y="835"/>
                </a:lnTo>
                <a:lnTo>
                  <a:pt x="150" y="828"/>
                </a:lnTo>
                <a:lnTo>
                  <a:pt x="149" y="816"/>
                </a:lnTo>
                <a:lnTo>
                  <a:pt x="147" y="805"/>
                </a:lnTo>
                <a:lnTo>
                  <a:pt x="143" y="796"/>
                </a:lnTo>
                <a:lnTo>
                  <a:pt x="137" y="786"/>
                </a:lnTo>
                <a:lnTo>
                  <a:pt x="405" y="518"/>
                </a:lnTo>
                <a:lnTo>
                  <a:pt x="417" y="527"/>
                </a:lnTo>
                <a:lnTo>
                  <a:pt x="429" y="534"/>
                </a:lnTo>
                <a:lnTo>
                  <a:pt x="441" y="542"/>
                </a:lnTo>
                <a:lnTo>
                  <a:pt x="454" y="547"/>
                </a:lnTo>
                <a:lnTo>
                  <a:pt x="467" y="551"/>
                </a:lnTo>
                <a:lnTo>
                  <a:pt x="481" y="554"/>
                </a:lnTo>
                <a:lnTo>
                  <a:pt x="496" y="557"/>
                </a:lnTo>
                <a:lnTo>
                  <a:pt x="511" y="557"/>
                </a:lnTo>
                <a:lnTo>
                  <a:pt x="511" y="754"/>
                </a:lnTo>
                <a:lnTo>
                  <a:pt x="505" y="755"/>
                </a:lnTo>
                <a:lnTo>
                  <a:pt x="499" y="757"/>
                </a:lnTo>
                <a:lnTo>
                  <a:pt x="493" y="760"/>
                </a:lnTo>
                <a:lnTo>
                  <a:pt x="488" y="764"/>
                </a:lnTo>
                <a:lnTo>
                  <a:pt x="477" y="771"/>
                </a:lnTo>
                <a:lnTo>
                  <a:pt x="469" y="780"/>
                </a:lnTo>
                <a:lnTo>
                  <a:pt x="464" y="785"/>
                </a:lnTo>
                <a:lnTo>
                  <a:pt x="461" y="790"/>
                </a:lnTo>
                <a:lnTo>
                  <a:pt x="458" y="796"/>
                </a:lnTo>
                <a:lnTo>
                  <a:pt x="456" y="802"/>
                </a:lnTo>
                <a:lnTo>
                  <a:pt x="454" y="808"/>
                </a:lnTo>
                <a:lnTo>
                  <a:pt x="452" y="814"/>
                </a:lnTo>
                <a:lnTo>
                  <a:pt x="451" y="821"/>
                </a:lnTo>
                <a:lnTo>
                  <a:pt x="451" y="828"/>
                </a:lnTo>
                <a:lnTo>
                  <a:pt x="451" y="835"/>
                </a:lnTo>
                <a:lnTo>
                  <a:pt x="452" y="843"/>
                </a:lnTo>
                <a:lnTo>
                  <a:pt x="455" y="850"/>
                </a:lnTo>
                <a:lnTo>
                  <a:pt x="457" y="857"/>
                </a:lnTo>
                <a:lnTo>
                  <a:pt x="460" y="863"/>
                </a:lnTo>
                <a:lnTo>
                  <a:pt x="464" y="870"/>
                </a:lnTo>
                <a:lnTo>
                  <a:pt x="469" y="875"/>
                </a:lnTo>
                <a:lnTo>
                  <a:pt x="473" y="880"/>
                </a:lnTo>
                <a:lnTo>
                  <a:pt x="478" y="886"/>
                </a:lnTo>
                <a:lnTo>
                  <a:pt x="485" y="890"/>
                </a:lnTo>
                <a:lnTo>
                  <a:pt x="490" y="893"/>
                </a:lnTo>
                <a:lnTo>
                  <a:pt x="498" y="897"/>
                </a:lnTo>
                <a:lnTo>
                  <a:pt x="504" y="900"/>
                </a:lnTo>
                <a:lnTo>
                  <a:pt x="511" y="902"/>
                </a:lnTo>
                <a:lnTo>
                  <a:pt x="519" y="903"/>
                </a:lnTo>
                <a:lnTo>
                  <a:pt x="526" y="903"/>
                </a:lnTo>
                <a:lnTo>
                  <a:pt x="534" y="903"/>
                </a:lnTo>
                <a:lnTo>
                  <a:pt x="541" y="902"/>
                </a:lnTo>
                <a:lnTo>
                  <a:pt x="549" y="900"/>
                </a:lnTo>
                <a:lnTo>
                  <a:pt x="555" y="897"/>
                </a:lnTo>
                <a:lnTo>
                  <a:pt x="562" y="893"/>
                </a:lnTo>
                <a:lnTo>
                  <a:pt x="568" y="890"/>
                </a:lnTo>
                <a:lnTo>
                  <a:pt x="575" y="886"/>
                </a:lnTo>
                <a:lnTo>
                  <a:pt x="580" y="880"/>
                </a:lnTo>
                <a:lnTo>
                  <a:pt x="584" y="875"/>
                </a:lnTo>
                <a:lnTo>
                  <a:pt x="589" y="870"/>
                </a:lnTo>
                <a:lnTo>
                  <a:pt x="593" y="863"/>
                </a:lnTo>
                <a:lnTo>
                  <a:pt x="596" y="857"/>
                </a:lnTo>
                <a:lnTo>
                  <a:pt x="598" y="850"/>
                </a:lnTo>
                <a:lnTo>
                  <a:pt x="600" y="843"/>
                </a:lnTo>
                <a:lnTo>
                  <a:pt x="602" y="835"/>
                </a:lnTo>
                <a:lnTo>
                  <a:pt x="602" y="828"/>
                </a:lnTo>
                <a:lnTo>
                  <a:pt x="602" y="821"/>
                </a:lnTo>
                <a:lnTo>
                  <a:pt x="600" y="814"/>
                </a:lnTo>
                <a:lnTo>
                  <a:pt x="599" y="808"/>
                </a:lnTo>
                <a:lnTo>
                  <a:pt x="597" y="802"/>
                </a:lnTo>
                <a:lnTo>
                  <a:pt x="595" y="796"/>
                </a:lnTo>
                <a:lnTo>
                  <a:pt x="592" y="790"/>
                </a:lnTo>
                <a:lnTo>
                  <a:pt x="589" y="785"/>
                </a:lnTo>
                <a:lnTo>
                  <a:pt x="584" y="780"/>
                </a:lnTo>
                <a:lnTo>
                  <a:pt x="576" y="771"/>
                </a:lnTo>
                <a:lnTo>
                  <a:pt x="565" y="764"/>
                </a:lnTo>
                <a:lnTo>
                  <a:pt x="560" y="760"/>
                </a:lnTo>
                <a:lnTo>
                  <a:pt x="554" y="757"/>
                </a:lnTo>
                <a:lnTo>
                  <a:pt x="548" y="756"/>
                </a:lnTo>
                <a:lnTo>
                  <a:pt x="541" y="754"/>
                </a:lnTo>
                <a:lnTo>
                  <a:pt x="541" y="554"/>
                </a:lnTo>
                <a:lnTo>
                  <a:pt x="559" y="550"/>
                </a:lnTo>
                <a:lnTo>
                  <a:pt x="576" y="544"/>
                </a:lnTo>
                <a:lnTo>
                  <a:pt x="592" y="536"/>
                </a:lnTo>
                <a:lnTo>
                  <a:pt x="606" y="527"/>
                </a:lnTo>
                <a:lnTo>
                  <a:pt x="620" y="516"/>
                </a:lnTo>
                <a:lnTo>
                  <a:pt x="633" y="504"/>
                </a:lnTo>
                <a:lnTo>
                  <a:pt x="643" y="490"/>
                </a:lnTo>
                <a:lnTo>
                  <a:pt x="653" y="475"/>
                </a:lnTo>
                <a:lnTo>
                  <a:pt x="755" y="523"/>
                </a:lnTo>
                <a:lnTo>
                  <a:pt x="753" y="533"/>
                </a:lnTo>
                <a:lnTo>
                  <a:pt x="752" y="542"/>
                </a:lnTo>
                <a:lnTo>
                  <a:pt x="753" y="549"/>
                </a:lnTo>
                <a:lnTo>
                  <a:pt x="754" y="557"/>
                </a:lnTo>
                <a:lnTo>
                  <a:pt x="756" y="564"/>
                </a:lnTo>
                <a:lnTo>
                  <a:pt x="758" y="570"/>
                </a:lnTo>
                <a:lnTo>
                  <a:pt x="761" y="578"/>
                </a:lnTo>
                <a:lnTo>
                  <a:pt x="765" y="583"/>
                </a:lnTo>
                <a:lnTo>
                  <a:pt x="769" y="590"/>
                </a:lnTo>
                <a:lnTo>
                  <a:pt x="774" y="595"/>
                </a:lnTo>
                <a:lnTo>
                  <a:pt x="780" y="599"/>
                </a:lnTo>
                <a:lnTo>
                  <a:pt x="785" y="604"/>
                </a:lnTo>
                <a:lnTo>
                  <a:pt x="791" y="608"/>
                </a:lnTo>
                <a:lnTo>
                  <a:pt x="798" y="611"/>
                </a:lnTo>
                <a:lnTo>
                  <a:pt x="805" y="613"/>
                </a:lnTo>
                <a:lnTo>
                  <a:pt x="812" y="616"/>
                </a:lnTo>
                <a:lnTo>
                  <a:pt x="819" y="617"/>
                </a:lnTo>
                <a:lnTo>
                  <a:pt x="828" y="617"/>
                </a:lnTo>
                <a:lnTo>
                  <a:pt x="835" y="617"/>
                </a:lnTo>
                <a:lnTo>
                  <a:pt x="843" y="616"/>
                </a:lnTo>
                <a:lnTo>
                  <a:pt x="849" y="613"/>
                </a:lnTo>
                <a:lnTo>
                  <a:pt x="857" y="611"/>
                </a:lnTo>
                <a:lnTo>
                  <a:pt x="863" y="608"/>
                </a:lnTo>
                <a:lnTo>
                  <a:pt x="870" y="604"/>
                </a:lnTo>
                <a:lnTo>
                  <a:pt x="875" y="599"/>
                </a:lnTo>
                <a:lnTo>
                  <a:pt x="880" y="595"/>
                </a:lnTo>
                <a:lnTo>
                  <a:pt x="886" y="590"/>
                </a:lnTo>
                <a:lnTo>
                  <a:pt x="890" y="583"/>
                </a:lnTo>
                <a:lnTo>
                  <a:pt x="893" y="578"/>
                </a:lnTo>
                <a:lnTo>
                  <a:pt x="896" y="570"/>
                </a:lnTo>
                <a:lnTo>
                  <a:pt x="900" y="564"/>
                </a:lnTo>
                <a:lnTo>
                  <a:pt x="901" y="557"/>
                </a:lnTo>
                <a:lnTo>
                  <a:pt x="902" y="549"/>
                </a:lnTo>
                <a:lnTo>
                  <a:pt x="903" y="542"/>
                </a:lnTo>
                <a:lnTo>
                  <a:pt x="902" y="534"/>
                </a:lnTo>
                <a:lnTo>
                  <a:pt x="901" y="527"/>
                </a:lnTo>
                <a:lnTo>
                  <a:pt x="900" y="519"/>
                </a:lnTo>
                <a:lnTo>
                  <a:pt x="896" y="513"/>
                </a:lnTo>
                <a:lnTo>
                  <a:pt x="893" y="506"/>
                </a:lnTo>
                <a:lnTo>
                  <a:pt x="890" y="500"/>
                </a:lnTo>
                <a:lnTo>
                  <a:pt x="886" y="494"/>
                </a:lnTo>
                <a:lnTo>
                  <a:pt x="880" y="489"/>
                </a:lnTo>
                <a:lnTo>
                  <a:pt x="875" y="484"/>
                </a:lnTo>
                <a:lnTo>
                  <a:pt x="870" y="479"/>
                </a:lnTo>
                <a:lnTo>
                  <a:pt x="863" y="475"/>
                </a:lnTo>
                <a:lnTo>
                  <a:pt x="857" y="472"/>
                </a:lnTo>
                <a:lnTo>
                  <a:pt x="849" y="470"/>
                </a:lnTo>
                <a:lnTo>
                  <a:pt x="843" y="468"/>
                </a:lnTo>
                <a:lnTo>
                  <a:pt x="835" y="466"/>
                </a:lnTo>
                <a:lnTo>
                  <a:pt x="828" y="4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B0688F4-8C26-4B4E-8CBC-7C9A8275A268}"/>
              </a:ext>
            </a:extLst>
          </p:cNvPr>
          <p:cNvGrpSpPr/>
          <p:nvPr/>
        </p:nvGrpSpPr>
        <p:grpSpPr>
          <a:xfrm>
            <a:off x="6223000" y="2054469"/>
            <a:ext cx="276226" cy="284163"/>
            <a:chOff x="7048500" y="1387475"/>
            <a:chExt cx="276226" cy="284163"/>
          </a:xfrm>
          <a:solidFill>
            <a:schemeClr val="accent4"/>
          </a:solidFill>
        </p:grpSpPr>
        <p:sp>
          <p:nvSpPr>
            <p:cNvPr id="101" name="Freeform 4357">
              <a:extLst>
                <a:ext uri="{FF2B5EF4-FFF2-40B4-BE49-F238E27FC236}">
                  <a16:creationId xmlns:a16="http://schemas.microsoft.com/office/drawing/2014/main" id="{D60F7517-A566-4459-B5D1-6B7DB1E2DA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58">
              <a:extLst>
                <a:ext uri="{FF2B5EF4-FFF2-40B4-BE49-F238E27FC236}">
                  <a16:creationId xmlns:a16="http://schemas.microsoft.com/office/drawing/2014/main" id="{549E3BDD-323C-41A6-BD87-E99AA6788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D7D723-54BA-4577-840B-969BF477959D}"/>
              </a:ext>
            </a:extLst>
          </p:cNvPr>
          <p:cNvGrpSpPr/>
          <p:nvPr/>
        </p:nvGrpSpPr>
        <p:grpSpPr>
          <a:xfrm>
            <a:off x="7318756" y="3002420"/>
            <a:ext cx="282575" cy="249238"/>
            <a:chOff x="5465763" y="812800"/>
            <a:chExt cx="282575" cy="249238"/>
          </a:xfrm>
          <a:solidFill>
            <a:schemeClr val="accent4"/>
          </a:solidFill>
        </p:grpSpPr>
        <p:sp>
          <p:nvSpPr>
            <p:cNvPr id="105" name="Freeform 642">
              <a:extLst>
                <a:ext uri="{FF2B5EF4-FFF2-40B4-BE49-F238E27FC236}">
                  <a16:creationId xmlns:a16="http://schemas.microsoft.com/office/drawing/2014/main" id="{3841D65A-1542-43C4-83EC-969F30F10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7675" y="812800"/>
              <a:ext cx="63500" cy="247650"/>
            </a:xfrm>
            <a:custGeom>
              <a:avLst/>
              <a:gdLst>
                <a:gd name="T0" fmla="*/ 147 w 196"/>
                <a:gd name="T1" fmla="*/ 720 h 782"/>
                <a:gd name="T2" fmla="*/ 145 w 196"/>
                <a:gd name="T3" fmla="*/ 725 h 782"/>
                <a:gd name="T4" fmla="*/ 142 w 196"/>
                <a:gd name="T5" fmla="*/ 729 h 782"/>
                <a:gd name="T6" fmla="*/ 136 w 196"/>
                <a:gd name="T7" fmla="*/ 732 h 782"/>
                <a:gd name="T8" fmla="*/ 55 w 196"/>
                <a:gd name="T9" fmla="*/ 732 h 782"/>
                <a:gd name="T10" fmla="*/ 48 w 196"/>
                <a:gd name="T11" fmla="*/ 731 h 782"/>
                <a:gd name="T12" fmla="*/ 44 w 196"/>
                <a:gd name="T13" fmla="*/ 727 h 782"/>
                <a:gd name="T14" fmla="*/ 41 w 196"/>
                <a:gd name="T15" fmla="*/ 723 h 782"/>
                <a:gd name="T16" fmla="*/ 40 w 196"/>
                <a:gd name="T17" fmla="*/ 717 h 782"/>
                <a:gd name="T18" fmla="*/ 40 w 196"/>
                <a:gd name="T19" fmla="*/ 558 h 782"/>
                <a:gd name="T20" fmla="*/ 42 w 196"/>
                <a:gd name="T21" fmla="*/ 552 h 782"/>
                <a:gd name="T22" fmla="*/ 46 w 196"/>
                <a:gd name="T23" fmla="*/ 548 h 782"/>
                <a:gd name="T24" fmla="*/ 52 w 196"/>
                <a:gd name="T25" fmla="*/ 546 h 782"/>
                <a:gd name="T26" fmla="*/ 133 w 196"/>
                <a:gd name="T27" fmla="*/ 546 h 782"/>
                <a:gd name="T28" fmla="*/ 139 w 196"/>
                <a:gd name="T29" fmla="*/ 547 h 782"/>
                <a:gd name="T30" fmla="*/ 144 w 196"/>
                <a:gd name="T31" fmla="*/ 550 h 782"/>
                <a:gd name="T32" fmla="*/ 147 w 196"/>
                <a:gd name="T33" fmla="*/ 555 h 782"/>
                <a:gd name="T34" fmla="*/ 148 w 196"/>
                <a:gd name="T35" fmla="*/ 561 h 782"/>
                <a:gd name="T36" fmla="*/ 66 w 196"/>
                <a:gd name="T37" fmla="*/ 91 h 782"/>
                <a:gd name="T38" fmla="*/ 67 w 196"/>
                <a:gd name="T39" fmla="*/ 85 h 782"/>
                <a:gd name="T40" fmla="*/ 70 w 196"/>
                <a:gd name="T41" fmla="*/ 81 h 782"/>
                <a:gd name="T42" fmla="*/ 75 w 196"/>
                <a:gd name="T43" fmla="*/ 77 h 782"/>
                <a:gd name="T44" fmla="*/ 81 w 196"/>
                <a:gd name="T45" fmla="*/ 76 h 782"/>
                <a:gd name="T46" fmla="*/ 87 w 196"/>
                <a:gd name="T47" fmla="*/ 77 h 782"/>
                <a:gd name="T48" fmla="*/ 91 w 196"/>
                <a:gd name="T49" fmla="*/ 81 h 782"/>
                <a:gd name="T50" fmla="*/ 95 w 196"/>
                <a:gd name="T51" fmla="*/ 85 h 782"/>
                <a:gd name="T52" fmla="*/ 96 w 196"/>
                <a:gd name="T53" fmla="*/ 91 h 782"/>
                <a:gd name="T54" fmla="*/ 96 w 196"/>
                <a:gd name="T55" fmla="*/ 512 h 782"/>
                <a:gd name="T56" fmla="*/ 93 w 196"/>
                <a:gd name="T57" fmla="*/ 517 h 782"/>
                <a:gd name="T58" fmla="*/ 89 w 196"/>
                <a:gd name="T59" fmla="*/ 521 h 782"/>
                <a:gd name="T60" fmla="*/ 84 w 196"/>
                <a:gd name="T61" fmla="*/ 524 h 782"/>
                <a:gd name="T62" fmla="*/ 77 w 196"/>
                <a:gd name="T63" fmla="*/ 524 h 782"/>
                <a:gd name="T64" fmla="*/ 72 w 196"/>
                <a:gd name="T65" fmla="*/ 521 h 782"/>
                <a:gd name="T66" fmla="*/ 68 w 196"/>
                <a:gd name="T67" fmla="*/ 517 h 782"/>
                <a:gd name="T68" fmla="*/ 66 w 196"/>
                <a:gd name="T69" fmla="*/ 512 h 782"/>
                <a:gd name="T70" fmla="*/ 66 w 196"/>
                <a:gd name="T71" fmla="*/ 91 h 782"/>
                <a:gd name="T72" fmla="*/ 15 w 196"/>
                <a:gd name="T73" fmla="*/ 0 h 782"/>
                <a:gd name="T74" fmla="*/ 10 w 196"/>
                <a:gd name="T75" fmla="*/ 1 h 782"/>
                <a:gd name="T76" fmla="*/ 4 w 196"/>
                <a:gd name="T77" fmla="*/ 4 h 782"/>
                <a:gd name="T78" fmla="*/ 1 w 196"/>
                <a:gd name="T79" fmla="*/ 9 h 782"/>
                <a:gd name="T80" fmla="*/ 0 w 196"/>
                <a:gd name="T81" fmla="*/ 15 h 782"/>
                <a:gd name="T82" fmla="*/ 1 w 196"/>
                <a:gd name="T83" fmla="*/ 770 h 782"/>
                <a:gd name="T84" fmla="*/ 3 w 196"/>
                <a:gd name="T85" fmla="*/ 776 h 782"/>
                <a:gd name="T86" fmla="*/ 8 w 196"/>
                <a:gd name="T87" fmla="*/ 780 h 782"/>
                <a:gd name="T88" fmla="*/ 13 w 196"/>
                <a:gd name="T89" fmla="*/ 782 h 782"/>
                <a:gd name="T90" fmla="*/ 181 w 196"/>
                <a:gd name="T91" fmla="*/ 782 h 782"/>
                <a:gd name="T92" fmla="*/ 187 w 196"/>
                <a:gd name="T93" fmla="*/ 781 h 782"/>
                <a:gd name="T94" fmla="*/ 192 w 196"/>
                <a:gd name="T95" fmla="*/ 778 h 782"/>
                <a:gd name="T96" fmla="*/ 195 w 196"/>
                <a:gd name="T97" fmla="*/ 773 h 782"/>
                <a:gd name="T98" fmla="*/ 196 w 196"/>
                <a:gd name="T99" fmla="*/ 767 h 782"/>
                <a:gd name="T100" fmla="*/ 196 w 196"/>
                <a:gd name="T101" fmla="*/ 12 h 782"/>
                <a:gd name="T102" fmla="*/ 193 w 196"/>
                <a:gd name="T103" fmla="*/ 7 h 782"/>
                <a:gd name="T104" fmla="*/ 190 w 196"/>
                <a:gd name="T105" fmla="*/ 2 h 782"/>
                <a:gd name="T106" fmla="*/ 185 w 196"/>
                <a:gd name="T10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782">
                  <a:moveTo>
                    <a:pt x="148" y="717"/>
                  </a:moveTo>
                  <a:lnTo>
                    <a:pt x="147" y="720"/>
                  </a:lnTo>
                  <a:lnTo>
                    <a:pt x="147" y="723"/>
                  </a:lnTo>
                  <a:lnTo>
                    <a:pt x="145" y="725"/>
                  </a:lnTo>
                  <a:lnTo>
                    <a:pt x="144" y="727"/>
                  </a:lnTo>
                  <a:lnTo>
                    <a:pt x="142" y="729"/>
                  </a:lnTo>
                  <a:lnTo>
                    <a:pt x="139" y="731"/>
                  </a:lnTo>
                  <a:lnTo>
                    <a:pt x="136" y="732"/>
                  </a:lnTo>
                  <a:lnTo>
                    <a:pt x="133" y="732"/>
                  </a:lnTo>
                  <a:lnTo>
                    <a:pt x="55" y="732"/>
                  </a:lnTo>
                  <a:lnTo>
                    <a:pt x="52" y="732"/>
                  </a:lnTo>
                  <a:lnTo>
                    <a:pt x="48" y="731"/>
                  </a:lnTo>
                  <a:lnTo>
                    <a:pt x="46" y="729"/>
                  </a:lnTo>
                  <a:lnTo>
                    <a:pt x="44" y="727"/>
                  </a:lnTo>
                  <a:lnTo>
                    <a:pt x="42" y="725"/>
                  </a:lnTo>
                  <a:lnTo>
                    <a:pt x="41" y="723"/>
                  </a:lnTo>
                  <a:lnTo>
                    <a:pt x="40" y="720"/>
                  </a:lnTo>
                  <a:lnTo>
                    <a:pt x="40" y="717"/>
                  </a:lnTo>
                  <a:lnTo>
                    <a:pt x="40" y="561"/>
                  </a:lnTo>
                  <a:lnTo>
                    <a:pt x="40" y="558"/>
                  </a:lnTo>
                  <a:lnTo>
                    <a:pt x="41" y="555"/>
                  </a:lnTo>
                  <a:lnTo>
                    <a:pt x="42" y="552"/>
                  </a:lnTo>
                  <a:lnTo>
                    <a:pt x="44" y="550"/>
                  </a:lnTo>
                  <a:lnTo>
                    <a:pt x="46" y="548"/>
                  </a:lnTo>
                  <a:lnTo>
                    <a:pt x="48" y="547"/>
                  </a:lnTo>
                  <a:lnTo>
                    <a:pt x="52" y="546"/>
                  </a:lnTo>
                  <a:lnTo>
                    <a:pt x="55" y="546"/>
                  </a:lnTo>
                  <a:lnTo>
                    <a:pt x="133" y="546"/>
                  </a:lnTo>
                  <a:lnTo>
                    <a:pt x="136" y="546"/>
                  </a:lnTo>
                  <a:lnTo>
                    <a:pt x="139" y="547"/>
                  </a:lnTo>
                  <a:lnTo>
                    <a:pt x="142" y="548"/>
                  </a:lnTo>
                  <a:lnTo>
                    <a:pt x="144" y="550"/>
                  </a:lnTo>
                  <a:lnTo>
                    <a:pt x="145" y="552"/>
                  </a:lnTo>
                  <a:lnTo>
                    <a:pt x="147" y="555"/>
                  </a:lnTo>
                  <a:lnTo>
                    <a:pt x="147" y="558"/>
                  </a:lnTo>
                  <a:lnTo>
                    <a:pt x="148" y="561"/>
                  </a:lnTo>
                  <a:lnTo>
                    <a:pt x="148" y="717"/>
                  </a:lnTo>
                  <a:close/>
                  <a:moveTo>
                    <a:pt x="66" y="91"/>
                  </a:moveTo>
                  <a:lnTo>
                    <a:pt x="66" y="88"/>
                  </a:lnTo>
                  <a:lnTo>
                    <a:pt x="67" y="85"/>
                  </a:lnTo>
                  <a:lnTo>
                    <a:pt x="68" y="83"/>
                  </a:lnTo>
                  <a:lnTo>
                    <a:pt x="70" y="81"/>
                  </a:lnTo>
                  <a:lnTo>
                    <a:pt x="72" y="78"/>
                  </a:lnTo>
                  <a:lnTo>
                    <a:pt x="75" y="77"/>
                  </a:lnTo>
                  <a:lnTo>
                    <a:pt x="77" y="76"/>
                  </a:lnTo>
                  <a:lnTo>
                    <a:pt x="81" y="76"/>
                  </a:lnTo>
                  <a:lnTo>
                    <a:pt x="84" y="76"/>
                  </a:lnTo>
                  <a:lnTo>
                    <a:pt x="87" y="77"/>
                  </a:lnTo>
                  <a:lnTo>
                    <a:pt x="89" y="78"/>
                  </a:lnTo>
                  <a:lnTo>
                    <a:pt x="91" y="81"/>
                  </a:lnTo>
                  <a:lnTo>
                    <a:pt x="93" y="83"/>
                  </a:lnTo>
                  <a:lnTo>
                    <a:pt x="95" y="85"/>
                  </a:lnTo>
                  <a:lnTo>
                    <a:pt x="96" y="88"/>
                  </a:lnTo>
                  <a:lnTo>
                    <a:pt x="96" y="91"/>
                  </a:lnTo>
                  <a:lnTo>
                    <a:pt x="96" y="509"/>
                  </a:lnTo>
                  <a:lnTo>
                    <a:pt x="96" y="512"/>
                  </a:lnTo>
                  <a:lnTo>
                    <a:pt x="95" y="514"/>
                  </a:lnTo>
                  <a:lnTo>
                    <a:pt x="93" y="517"/>
                  </a:lnTo>
                  <a:lnTo>
                    <a:pt x="91" y="519"/>
                  </a:lnTo>
                  <a:lnTo>
                    <a:pt x="89" y="521"/>
                  </a:lnTo>
                  <a:lnTo>
                    <a:pt x="87" y="522"/>
                  </a:lnTo>
                  <a:lnTo>
                    <a:pt x="84" y="524"/>
                  </a:lnTo>
                  <a:lnTo>
                    <a:pt x="81" y="524"/>
                  </a:lnTo>
                  <a:lnTo>
                    <a:pt x="77" y="524"/>
                  </a:lnTo>
                  <a:lnTo>
                    <a:pt x="75" y="522"/>
                  </a:lnTo>
                  <a:lnTo>
                    <a:pt x="72" y="521"/>
                  </a:lnTo>
                  <a:lnTo>
                    <a:pt x="70" y="519"/>
                  </a:lnTo>
                  <a:lnTo>
                    <a:pt x="68" y="517"/>
                  </a:lnTo>
                  <a:lnTo>
                    <a:pt x="67" y="514"/>
                  </a:lnTo>
                  <a:lnTo>
                    <a:pt x="66" y="512"/>
                  </a:lnTo>
                  <a:lnTo>
                    <a:pt x="66" y="509"/>
                  </a:lnTo>
                  <a:lnTo>
                    <a:pt x="66" y="91"/>
                  </a:lnTo>
                  <a:close/>
                  <a:moveTo>
                    <a:pt x="181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767"/>
                  </a:lnTo>
                  <a:lnTo>
                    <a:pt x="1" y="770"/>
                  </a:lnTo>
                  <a:lnTo>
                    <a:pt x="1" y="773"/>
                  </a:lnTo>
                  <a:lnTo>
                    <a:pt x="3" y="776"/>
                  </a:lnTo>
                  <a:lnTo>
                    <a:pt x="4" y="778"/>
                  </a:lnTo>
                  <a:lnTo>
                    <a:pt x="8" y="780"/>
                  </a:lnTo>
                  <a:lnTo>
                    <a:pt x="10" y="781"/>
                  </a:lnTo>
                  <a:lnTo>
                    <a:pt x="13" y="782"/>
                  </a:lnTo>
                  <a:lnTo>
                    <a:pt x="15" y="782"/>
                  </a:lnTo>
                  <a:lnTo>
                    <a:pt x="181" y="782"/>
                  </a:lnTo>
                  <a:lnTo>
                    <a:pt x="185" y="782"/>
                  </a:lnTo>
                  <a:lnTo>
                    <a:pt x="187" y="781"/>
                  </a:lnTo>
                  <a:lnTo>
                    <a:pt x="190" y="780"/>
                  </a:lnTo>
                  <a:lnTo>
                    <a:pt x="192" y="778"/>
                  </a:lnTo>
                  <a:lnTo>
                    <a:pt x="193" y="776"/>
                  </a:lnTo>
                  <a:lnTo>
                    <a:pt x="195" y="773"/>
                  </a:lnTo>
                  <a:lnTo>
                    <a:pt x="196" y="770"/>
                  </a:lnTo>
                  <a:lnTo>
                    <a:pt x="196" y="767"/>
                  </a:lnTo>
                  <a:lnTo>
                    <a:pt x="196" y="15"/>
                  </a:lnTo>
                  <a:lnTo>
                    <a:pt x="196" y="12"/>
                  </a:lnTo>
                  <a:lnTo>
                    <a:pt x="195" y="9"/>
                  </a:lnTo>
                  <a:lnTo>
                    <a:pt x="193" y="7"/>
                  </a:lnTo>
                  <a:lnTo>
                    <a:pt x="192" y="4"/>
                  </a:lnTo>
                  <a:lnTo>
                    <a:pt x="190" y="2"/>
                  </a:lnTo>
                  <a:lnTo>
                    <a:pt x="187" y="1"/>
                  </a:lnTo>
                  <a:lnTo>
                    <a:pt x="185" y="0"/>
                  </a:lnTo>
                  <a:lnTo>
                    <a:pt x="1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43">
              <a:extLst>
                <a:ext uri="{FF2B5EF4-FFF2-40B4-BE49-F238E27FC236}">
                  <a16:creationId xmlns:a16="http://schemas.microsoft.com/office/drawing/2014/main" id="{2653EC8B-80A5-40F3-A391-A6B01362E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0700" y="844550"/>
              <a:ext cx="147638" cy="217488"/>
            </a:xfrm>
            <a:custGeom>
              <a:avLst/>
              <a:gdLst>
                <a:gd name="T0" fmla="*/ 61 w 469"/>
                <a:gd name="T1" fmla="*/ 632 h 684"/>
                <a:gd name="T2" fmla="*/ 53 w 469"/>
                <a:gd name="T3" fmla="*/ 627 h 684"/>
                <a:gd name="T4" fmla="*/ 49 w 469"/>
                <a:gd name="T5" fmla="*/ 620 h 684"/>
                <a:gd name="T6" fmla="*/ 50 w 469"/>
                <a:gd name="T7" fmla="*/ 611 h 684"/>
                <a:gd name="T8" fmla="*/ 55 w 469"/>
                <a:gd name="T9" fmla="*/ 605 h 684"/>
                <a:gd name="T10" fmla="*/ 64 w 469"/>
                <a:gd name="T11" fmla="*/ 602 h 684"/>
                <a:gd name="T12" fmla="*/ 147 w 469"/>
                <a:gd name="T13" fmla="*/ 603 h 684"/>
                <a:gd name="T14" fmla="*/ 154 w 469"/>
                <a:gd name="T15" fmla="*/ 609 h 684"/>
                <a:gd name="T16" fmla="*/ 157 w 469"/>
                <a:gd name="T17" fmla="*/ 617 h 684"/>
                <a:gd name="T18" fmla="*/ 154 w 469"/>
                <a:gd name="T19" fmla="*/ 625 h 684"/>
                <a:gd name="T20" fmla="*/ 147 w 469"/>
                <a:gd name="T21" fmla="*/ 631 h 684"/>
                <a:gd name="T22" fmla="*/ 74 w 469"/>
                <a:gd name="T23" fmla="*/ 252 h 684"/>
                <a:gd name="T24" fmla="*/ 77 w 469"/>
                <a:gd name="T25" fmla="*/ 243 h 684"/>
                <a:gd name="T26" fmla="*/ 83 w 469"/>
                <a:gd name="T27" fmla="*/ 238 h 684"/>
                <a:gd name="T28" fmla="*/ 93 w 469"/>
                <a:gd name="T29" fmla="*/ 237 h 684"/>
                <a:gd name="T30" fmla="*/ 100 w 469"/>
                <a:gd name="T31" fmla="*/ 241 h 684"/>
                <a:gd name="T32" fmla="*/ 104 w 469"/>
                <a:gd name="T33" fmla="*/ 249 h 684"/>
                <a:gd name="T34" fmla="*/ 104 w 469"/>
                <a:gd name="T35" fmla="*/ 542 h 684"/>
                <a:gd name="T36" fmla="*/ 100 w 469"/>
                <a:gd name="T37" fmla="*/ 549 h 684"/>
                <a:gd name="T38" fmla="*/ 93 w 469"/>
                <a:gd name="T39" fmla="*/ 553 h 684"/>
                <a:gd name="T40" fmla="*/ 83 w 469"/>
                <a:gd name="T41" fmla="*/ 553 h 684"/>
                <a:gd name="T42" fmla="*/ 77 w 469"/>
                <a:gd name="T43" fmla="*/ 547 h 684"/>
                <a:gd name="T44" fmla="*/ 74 w 469"/>
                <a:gd name="T45" fmla="*/ 539 h 684"/>
                <a:gd name="T46" fmla="*/ 260 w 469"/>
                <a:gd name="T47" fmla="*/ 11 h 684"/>
                <a:gd name="T48" fmla="*/ 255 w 469"/>
                <a:gd name="T49" fmla="*/ 3 h 684"/>
                <a:gd name="T50" fmla="*/ 247 w 469"/>
                <a:gd name="T51" fmla="*/ 0 h 684"/>
                <a:gd name="T52" fmla="*/ 150 w 469"/>
                <a:gd name="T53" fmla="*/ 33 h 684"/>
                <a:gd name="T54" fmla="*/ 143 w 469"/>
                <a:gd name="T55" fmla="*/ 38 h 684"/>
                <a:gd name="T56" fmla="*/ 140 w 469"/>
                <a:gd name="T57" fmla="*/ 46 h 684"/>
                <a:gd name="T58" fmla="*/ 180 w 469"/>
                <a:gd name="T59" fmla="*/ 170 h 684"/>
                <a:gd name="T60" fmla="*/ 9 w 469"/>
                <a:gd name="T61" fmla="*/ 171 h 684"/>
                <a:gd name="T62" fmla="*/ 3 w 469"/>
                <a:gd name="T63" fmla="*/ 177 h 684"/>
                <a:gd name="T64" fmla="*/ 0 w 469"/>
                <a:gd name="T65" fmla="*/ 185 h 684"/>
                <a:gd name="T66" fmla="*/ 2 w 469"/>
                <a:gd name="T67" fmla="*/ 673 h 684"/>
                <a:gd name="T68" fmla="*/ 7 w 469"/>
                <a:gd name="T69" fmla="*/ 680 h 684"/>
                <a:gd name="T70" fmla="*/ 15 w 469"/>
                <a:gd name="T71" fmla="*/ 682 h 684"/>
                <a:gd name="T72" fmla="*/ 202 w 469"/>
                <a:gd name="T73" fmla="*/ 681 h 684"/>
                <a:gd name="T74" fmla="*/ 209 w 469"/>
                <a:gd name="T75" fmla="*/ 676 h 684"/>
                <a:gd name="T76" fmla="*/ 211 w 469"/>
                <a:gd name="T77" fmla="*/ 667 h 684"/>
                <a:gd name="T78" fmla="*/ 350 w 469"/>
                <a:gd name="T79" fmla="*/ 677 h 684"/>
                <a:gd name="T80" fmla="*/ 357 w 469"/>
                <a:gd name="T81" fmla="*/ 683 h 684"/>
                <a:gd name="T82" fmla="*/ 366 w 469"/>
                <a:gd name="T83" fmla="*/ 684 h 684"/>
                <a:gd name="T84" fmla="*/ 463 w 469"/>
                <a:gd name="T85" fmla="*/ 650 h 684"/>
                <a:gd name="T86" fmla="*/ 468 w 469"/>
                <a:gd name="T87" fmla="*/ 643 h 684"/>
                <a:gd name="T88" fmla="*/ 469 w 469"/>
                <a:gd name="T89" fmla="*/ 63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9" h="684">
                  <a:moveTo>
                    <a:pt x="142" y="632"/>
                  </a:moveTo>
                  <a:lnTo>
                    <a:pt x="64" y="632"/>
                  </a:lnTo>
                  <a:lnTo>
                    <a:pt x="61" y="632"/>
                  </a:lnTo>
                  <a:lnTo>
                    <a:pt x="57" y="631"/>
                  </a:lnTo>
                  <a:lnTo>
                    <a:pt x="55" y="629"/>
                  </a:lnTo>
                  <a:lnTo>
                    <a:pt x="53" y="627"/>
                  </a:lnTo>
                  <a:lnTo>
                    <a:pt x="51" y="625"/>
                  </a:lnTo>
                  <a:lnTo>
                    <a:pt x="50" y="623"/>
                  </a:lnTo>
                  <a:lnTo>
                    <a:pt x="49" y="620"/>
                  </a:lnTo>
                  <a:lnTo>
                    <a:pt x="48" y="617"/>
                  </a:lnTo>
                  <a:lnTo>
                    <a:pt x="49" y="614"/>
                  </a:lnTo>
                  <a:lnTo>
                    <a:pt x="50" y="611"/>
                  </a:lnTo>
                  <a:lnTo>
                    <a:pt x="51" y="609"/>
                  </a:lnTo>
                  <a:lnTo>
                    <a:pt x="53" y="606"/>
                  </a:lnTo>
                  <a:lnTo>
                    <a:pt x="55" y="605"/>
                  </a:lnTo>
                  <a:lnTo>
                    <a:pt x="57" y="603"/>
                  </a:lnTo>
                  <a:lnTo>
                    <a:pt x="61" y="603"/>
                  </a:lnTo>
                  <a:lnTo>
                    <a:pt x="64" y="602"/>
                  </a:lnTo>
                  <a:lnTo>
                    <a:pt x="142" y="602"/>
                  </a:lnTo>
                  <a:lnTo>
                    <a:pt x="144" y="603"/>
                  </a:lnTo>
                  <a:lnTo>
                    <a:pt x="147" y="603"/>
                  </a:lnTo>
                  <a:lnTo>
                    <a:pt x="150" y="605"/>
                  </a:lnTo>
                  <a:lnTo>
                    <a:pt x="152" y="606"/>
                  </a:lnTo>
                  <a:lnTo>
                    <a:pt x="154" y="609"/>
                  </a:lnTo>
                  <a:lnTo>
                    <a:pt x="155" y="611"/>
                  </a:lnTo>
                  <a:lnTo>
                    <a:pt x="156" y="614"/>
                  </a:lnTo>
                  <a:lnTo>
                    <a:pt x="157" y="617"/>
                  </a:lnTo>
                  <a:lnTo>
                    <a:pt x="156" y="620"/>
                  </a:lnTo>
                  <a:lnTo>
                    <a:pt x="155" y="623"/>
                  </a:lnTo>
                  <a:lnTo>
                    <a:pt x="154" y="625"/>
                  </a:lnTo>
                  <a:lnTo>
                    <a:pt x="152" y="627"/>
                  </a:lnTo>
                  <a:lnTo>
                    <a:pt x="150" y="629"/>
                  </a:lnTo>
                  <a:lnTo>
                    <a:pt x="147" y="631"/>
                  </a:lnTo>
                  <a:lnTo>
                    <a:pt x="144" y="632"/>
                  </a:lnTo>
                  <a:lnTo>
                    <a:pt x="142" y="632"/>
                  </a:lnTo>
                  <a:close/>
                  <a:moveTo>
                    <a:pt x="74" y="252"/>
                  </a:moveTo>
                  <a:lnTo>
                    <a:pt x="74" y="249"/>
                  </a:lnTo>
                  <a:lnTo>
                    <a:pt x="76" y="247"/>
                  </a:lnTo>
                  <a:lnTo>
                    <a:pt x="77" y="243"/>
                  </a:lnTo>
                  <a:lnTo>
                    <a:pt x="79" y="241"/>
                  </a:lnTo>
                  <a:lnTo>
                    <a:pt x="81" y="239"/>
                  </a:lnTo>
                  <a:lnTo>
                    <a:pt x="83" y="238"/>
                  </a:lnTo>
                  <a:lnTo>
                    <a:pt x="86" y="237"/>
                  </a:lnTo>
                  <a:lnTo>
                    <a:pt x="89" y="237"/>
                  </a:lnTo>
                  <a:lnTo>
                    <a:pt x="93" y="237"/>
                  </a:lnTo>
                  <a:lnTo>
                    <a:pt x="95" y="238"/>
                  </a:lnTo>
                  <a:lnTo>
                    <a:pt x="98" y="239"/>
                  </a:lnTo>
                  <a:lnTo>
                    <a:pt x="100" y="241"/>
                  </a:lnTo>
                  <a:lnTo>
                    <a:pt x="102" y="243"/>
                  </a:lnTo>
                  <a:lnTo>
                    <a:pt x="103" y="247"/>
                  </a:lnTo>
                  <a:lnTo>
                    <a:pt x="104" y="249"/>
                  </a:lnTo>
                  <a:lnTo>
                    <a:pt x="104" y="252"/>
                  </a:lnTo>
                  <a:lnTo>
                    <a:pt x="104" y="539"/>
                  </a:lnTo>
                  <a:lnTo>
                    <a:pt x="104" y="542"/>
                  </a:lnTo>
                  <a:lnTo>
                    <a:pt x="103" y="545"/>
                  </a:lnTo>
                  <a:lnTo>
                    <a:pt x="102" y="547"/>
                  </a:lnTo>
                  <a:lnTo>
                    <a:pt x="100" y="549"/>
                  </a:lnTo>
                  <a:lnTo>
                    <a:pt x="98" y="551"/>
                  </a:lnTo>
                  <a:lnTo>
                    <a:pt x="95" y="553"/>
                  </a:lnTo>
                  <a:lnTo>
                    <a:pt x="93" y="553"/>
                  </a:lnTo>
                  <a:lnTo>
                    <a:pt x="89" y="554"/>
                  </a:lnTo>
                  <a:lnTo>
                    <a:pt x="86" y="553"/>
                  </a:lnTo>
                  <a:lnTo>
                    <a:pt x="83" y="553"/>
                  </a:lnTo>
                  <a:lnTo>
                    <a:pt x="81" y="551"/>
                  </a:lnTo>
                  <a:lnTo>
                    <a:pt x="79" y="549"/>
                  </a:lnTo>
                  <a:lnTo>
                    <a:pt x="77" y="547"/>
                  </a:lnTo>
                  <a:lnTo>
                    <a:pt x="76" y="545"/>
                  </a:lnTo>
                  <a:lnTo>
                    <a:pt x="74" y="542"/>
                  </a:lnTo>
                  <a:lnTo>
                    <a:pt x="74" y="539"/>
                  </a:lnTo>
                  <a:lnTo>
                    <a:pt x="74" y="252"/>
                  </a:lnTo>
                  <a:close/>
                  <a:moveTo>
                    <a:pt x="469" y="633"/>
                  </a:moveTo>
                  <a:lnTo>
                    <a:pt x="260" y="11"/>
                  </a:lnTo>
                  <a:lnTo>
                    <a:pt x="259" y="7"/>
                  </a:lnTo>
                  <a:lnTo>
                    <a:pt x="257" y="5"/>
                  </a:lnTo>
                  <a:lnTo>
                    <a:pt x="255" y="3"/>
                  </a:lnTo>
                  <a:lnTo>
                    <a:pt x="252" y="2"/>
                  </a:lnTo>
                  <a:lnTo>
                    <a:pt x="249" y="1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1" y="1"/>
                  </a:lnTo>
                  <a:lnTo>
                    <a:pt x="150" y="33"/>
                  </a:lnTo>
                  <a:lnTo>
                    <a:pt x="147" y="34"/>
                  </a:lnTo>
                  <a:lnTo>
                    <a:pt x="144" y="36"/>
                  </a:lnTo>
                  <a:lnTo>
                    <a:pt x="143" y="38"/>
                  </a:lnTo>
                  <a:lnTo>
                    <a:pt x="141" y="41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9"/>
                  </a:lnTo>
                  <a:lnTo>
                    <a:pt x="140" y="52"/>
                  </a:lnTo>
                  <a:lnTo>
                    <a:pt x="180" y="170"/>
                  </a:lnTo>
                  <a:lnTo>
                    <a:pt x="15" y="170"/>
                  </a:lnTo>
                  <a:lnTo>
                    <a:pt x="12" y="171"/>
                  </a:lnTo>
                  <a:lnTo>
                    <a:pt x="9" y="171"/>
                  </a:lnTo>
                  <a:lnTo>
                    <a:pt x="7" y="174"/>
                  </a:lnTo>
                  <a:lnTo>
                    <a:pt x="5" y="175"/>
                  </a:lnTo>
                  <a:lnTo>
                    <a:pt x="3" y="177"/>
                  </a:lnTo>
                  <a:lnTo>
                    <a:pt x="2" y="180"/>
                  </a:lnTo>
                  <a:lnTo>
                    <a:pt x="0" y="183"/>
                  </a:lnTo>
                  <a:lnTo>
                    <a:pt x="0" y="185"/>
                  </a:lnTo>
                  <a:lnTo>
                    <a:pt x="0" y="667"/>
                  </a:lnTo>
                  <a:lnTo>
                    <a:pt x="0" y="670"/>
                  </a:lnTo>
                  <a:lnTo>
                    <a:pt x="2" y="673"/>
                  </a:lnTo>
                  <a:lnTo>
                    <a:pt x="3" y="676"/>
                  </a:lnTo>
                  <a:lnTo>
                    <a:pt x="5" y="678"/>
                  </a:lnTo>
                  <a:lnTo>
                    <a:pt x="7" y="680"/>
                  </a:lnTo>
                  <a:lnTo>
                    <a:pt x="9" y="681"/>
                  </a:lnTo>
                  <a:lnTo>
                    <a:pt x="12" y="682"/>
                  </a:lnTo>
                  <a:lnTo>
                    <a:pt x="15" y="682"/>
                  </a:lnTo>
                  <a:lnTo>
                    <a:pt x="196" y="682"/>
                  </a:lnTo>
                  <a:lnTo>
                    <a:pt x="199" y="682"/>
                  </a:lnTo>
                  <a:lnTo>
                    <a:pt x="202" y="681"/>
                  </a:lnTo>
                  <a:lnTo>
                    <a:pt x="204" y="680"/>
                  </a:lnTo>
                  <a:lnTo>
                    <a:pt x="206" y="678"/>
                  </a:lnTo>
                  <a:lnTo>
                    <a:pt x="209" y="676"/>
                  </a:lnTo>
                  <a:lnTo>
                    <a:pt x="210" y="673"/>
                  </a:lnTo>
                  <a:lnTo>
                    <a:pt x="211" y="670"/>
                  </a:lnTo>
                  <a:lnTo>
                    <a:pt x="211" y="667"/>
                  </a:lnTo>
                  <a:lnTo>
                    <a:pt x="211" y="263"/>
                  </a:lnTo>
                  <a:lnTo>
                    <a:pt x="349" y="675"/>
                  </a:lnTo>
                  <a:lnTo>
                    <a:pt x="350" y="677"/>
                  </a:lnTo>
                  <a:lnTo>
                    <a:pt x="352" y="679"/>
                  </a:lnTo>
                  <a:lnTo>
                    <a:pt x="354" y="681"/>
                  </a:lnTo>
                  <a:lnTo>
                    <a:pt x="357" y="683"/>
                  </a:lnTo>
                  <a:lnTo>
                    <a:pt x="360" y="684"/>
                  </a:lnTo>
                  <a:lnTo>
                    <a:pt x="363" y="684"/>
                  </a:lnTo>
                  <a:lnTo>
                    <a:pt x="366" y="684"/>
                  </a:lnTo>
                  <a:lnTo>
                    <a:pt x="368" y="683"/>
                  </a:lnTo>
                  <a:lnTo>
                    <a:pt x="459" y="651"/>
                  </a:lnTo>
                  <a:lnTo>
                    <a:pt x="463" y="650"/>
                  </a:lnTo>
                  <a:lnTo>
                    <a:pt x="465" y="649"/>
                  </a:lnTo>
                  <a:lnTo>
                    <a:pt x="467" y="647"/>
                  </a:lnTo>
                  <a:lnTo>
                    <a:pt x="468" y="643"/>
                  </a:lnTo>
                  <a:lnTo>
                    <a:pt x="469" y="641"/>
                  </a:lnTo>
                  <a:lnTo>
                    <a:pt x="469" y="638"/>
                  </a:lnTo>
                  <a:lnTo>
                    <a:pt x="469" y="635"/>
                  </a:lnTo>
                  <a:lnTo>
                    <a:pt x="469" y="633"/>
                  </a:lnTo>
                  <a:lnTo>
                    <a:pt x="46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4">
              <a:extLst>
                <a:ext uri="{FF2B5EF4-FFF2-40B4-BE49-F238E27FC236}">
                  <a16:creationId xmlns:a16="http://schemas.microsoft.com/office/drawing/2014/main" id="{404FD000-E078-4673-9A41-9DAAFE423A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5763" y="846138"/>
              <a:ext cx="52388" cy="214313"/>
            </a:xfrm>
            <a:custGeom>
              <a:avLst/>
              <a:gdLst>
                <a:gd name="T0" fmla="*/ 81 w 165"/>
                <a:gd name="T1" fmla="*/ 563 h 677"/>
                <a:gd name="T2" fmla="*/ 79 w 165"/>
                <a:gd name="T3" fmla="*/ 569 h 677"/>
                <a:gd name="T4" fmla="*/ 75 w 165"/>
                <a:gd name="T5" fmla="*/ 572 h 677"/>
                <a:gd name="T6" fmla="*/ 70 w 165"/>
                <a:gd name="T7" fmla="*/ 575 h 677"/>
                <a:gd name="T8" fmla="*/ 64 w 165"/>
                <a:gd name="T9" fmla="*/ 575 h 677"/>
                <a:gd name="T10" fmla="*/ 59 w 165"/>
                <a:gd name="T11" fmla="*/ 572 h 677"/>
                <a:gd name="T12" fmla="*/ 55 w 165"/>
                <a:gd name="T13" fmla="*/ 569 h 677"/>
                <a:gd name="T14" fmla="*/ 53 w 165"/>
                <a:gd name="T15" fmla="*/ 563 h 677"/>
                <a:gd name="T16" fmla="*/ 51 w 165"/>
                <a:gd name="T17" fmla="*/ 116 h 677"/>
                <a:gd name="T18" fmla="*/ 54 w 165"/>
                <a:gd name="T19" fmla="*/ 111 h 677"/>
                <a:gd name="T20" fmla="*/ 57 w 165"/>
                <a:gd name="T21" fmla="*/ 106 h 677"/>
                <a:gd name="T22" fmla="*/ 61 w 165"/>
                <a:gd name="T23" fmla="*/ 103 h 677"/>
                <a:gd name="T24" fmla="*/ 66 w 165"/>
                <a:gd name="T25" fmla="*/ 102 h 677"/>
                <a:gd name="T26" fmla="*/ 73 w 165"/>
                <a:gd name="T27" fmla="*/ 103 h 677"/>
                <a:gd name="T28" fmla="*/ 77 w 165"/>
                <a:gd name="T29" fmla="*/ 106 h 677"/>
                <a:gd name="T30" fmla="*/ 80 w 165"/>
                <a:gd name="T31" fmla="*/ 111 h 677"/>
                <a:gd name="T32" fmla="*/ 83 w 165"/>
                <a:gd name="T33" fmla="*/ 117 h 677"/>
                <a:gd name="T34" fmla="*/ 150 w 165"/>
                <a:gd name="T35" fmla="*/ 0 h 677"/>
                <a:gd name="T36" fmla="*/ 12 w 165"/>
                <a:gd name="T37" fmla="*/ 0 h 677"/>
                <a:gd name="T38" fmla="*/ 6 w 165"/>
                <a:gd name="T39" fmla="*/ 2 h 677"/>
                <a:gd name="T40" fmla="*/ 2 w 165"/>
                <a:gd name="T41" fmla="*/ 7 h 677"/>
                <a:gd name="T42" fmla="*/ 0 w 165"/>
                <a:gd name="T43" fmla="*/ 12 h 677"/>
                <a:gd name="T44" fmla="*/ 0 w 165"/>
                <a:gd name="T45" fmla="*/ 662 h 677"/>
                <a:gd name="T46" fmla="*/ 1 w 165"/>
                <a:gd name="T47" fmla="*/ 668 h 677"/>
                <a:gd name="T48" fmla="*/ 4 w 165"/>
                <a:gd name="T49" fmla="*/ 673 h 677"/>
                <a:gd name="T50" fmla="*/ 9 w 165"/>
                <a:gd name="T51" fmla="*/ 676 h 677"/>
                <a:gd name="T52" fmla="*/ 15 w 165"/>
                <a:gd name="T53" fmla="*/ 677 h 677"/>
                <a:gd name="T54" fmla="*/ 153 w 165"/>
                <a:gd name="T55" fmla="*/ 677 h 677"/>
                <a:gd name="T56" fmla="*/ 159 w 165"/>
                <a:gd name="T57" fmla="*/ 675 h 677"/>
                <a:gd name="T58" fmla="*/ 163 w 165"/>
                <a:gd name="T59" fmla="*/ 671 h 677"/>
                <a:gd name="T60" fmla="*/ 165 w 165"/>
                <a:gd name="T61" fmla="*/ 665 h 677"/>
                <a:gd name="T62" fmla="*/ 165 w 165"/>
                <a:gd name="T63" fmla="*/ 15 h 677"/>
                <a:gd name="T64" fmla="*/ 164 w 165"/>
                <a:gd name="T65" fmla="*/ 9 h 677"/>
                <a:gd name="T66" fmla="*/ 161 w 165"/>
                <a:gd name="T67" fmla="*/ 5 h 677"/>
                <a:gd name="T68" fmla="*/ 157 w 165"/>
                <a:gd name="T69" fmla="*/ 1 h 677"/>
                <a:gd name="T70" fmla="*/ 150 w 165"/>
                <a:gd name="T71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5" h="677">
                  <a:moveTo>
                    <a:pt x="83" y="560"/>
                  </a:moveTo>
                  <a:lnTo>
                    <a:pt x="81" y="563"/>
                  </a:lnTo>
                  <a:lnTo>
                    <a:pt x="80" y="565"/>
                  </a:lnTo>
                  <a:lnTo>
                    <a:pt x="79" y="569"/>
                  </a:lnTo>
                  <a:lnTo>
                    <a:pt x="77" y="571"/>
                  </a:lnTo>
                  <a:lnTo>
                    <a:pt x="75" y="572"/>
                  </a:lnTo>
                  <a:lnTo>
                    <a:pt x="73" y="574"/>
                  </a:lnTo>
                  <a:lnTo>
                    <a:pt x="70" y="575"/>
                  </a:lnTo>
                  <a:lnTo>
                    <a:pt x="66" y="575"/>
                  </a:lnTo>
                  <a:lnTo>
                    <a:pt x="64" y="575"/>
                  </a:lnTo>
                  <a:lnTo>
                    <a:pt x="61" y="574"/>
                  </a:lnTo>
                  <a:lnTo>
                    <a:pt x="59" y="572"/>
                  </a:lnTo>
                  <a:lnTo>
                    <a:pt x="57" y="571"/>
                  </a:lnTo>
                  <a:lnTo>
                    <a:pt x="55" y="569"/>
                  </a:lnTo>
                  <a:lnTo>
                    <a:pt x="54" y="565"/>
                  </a:lnTo>
                  <a:lnTo>
                    <a:pt x="53" y="563"/>
                  </a:lnTo>
                  <a:lnTo>
                    <a:pt x="51" y="560"/>
                  </a:lnTo>
                  <a:lnTo>
                    <a:pt x="51" y="116"/>
                  </a:lnTo>
                  <a:lnTo>
                    <a:pt x="53" y="114"/>
                  </a:lnTo>
                  <a:lnTo>
                    <a:pt x="54" y="111"/>
                  </a:lnTo>
                  <a:lnTo>
                    <a:pt x="55" y="109"/>
                  </a:lnTo>
                  <a:lnTo>
                    <a:pt x="57" y="106"/>
                  </a:lnTo>
                  <a:lnTo>
                    <a:pt x="59" y="104"/>
                  </a:lnTo>
                  <a:lnTo>
                    <a:pt x="61" y="103"/>
                  </a:lnTo>
                  <a:lnTo>
                    <a:pt x="64" y="102"/>
                  </a:lnTo>
                  <a:lnTo>
                    <a:pt x="66" y="102"/>
                  </a:lnTo>
                  <a:lnTo>
                    <a:pt x="70" y="102"/>
                  </a:lnTo>
                  <a:lnTo>
                    <a:pt x="73" y="103"/>
                  </a:lnTo>
                  <a:lnTo>
                    <a:pt x="75" y="104"/>
                  </a:lnTo>
                  <a:lnTo>
                    <a:pt x="77" y="106"/>
                  </a:lnTo>
                  <a:lnTo>
                    <a:pt x="79" y="109"/>
                  </a:lnTo>
                  <a:lnTo>
                    <a:pt x="80" y="111"/>
                  </a:lnTo>
                  <a:lnTo>
                    <a:pt x="81" y="114"/>
                  </a:lnTo>
                  <a:lnTo>
                    <a:pt x="83" y="117"/>
                  </a:lnTo>
                  <a:lnTo>
                    <a:pt x="83" y="560"/>
                  </a:lnTo>
                  <a:close/>
                  <a:moveTo>
                    <a:pt x="150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662"/>
                  </a:lnTo>
                  <a:lnTo>
                    <a:pt x="0" y="665"/>
                  </a:lnTo>
                  <a:lnTo>
                    <a:pt x="1" y="668"/>
                  </a:lnTo>
                  <a:lnTo>
                    <a:pt x="2" y="671"/>
                  </a:lnTo>
                  <a:lnTo>
                    <a:pt x="4" y="673"/>
                  </a:lnTo>
                  <a:lnTo>
                    <a:pt x="6" y="675"/>
                  </a:lnTo>
                  <a:lnTo>
                    <a:pt x="9" y="676"/>
                  </a:lnTo>
                  <a:lnTo>
                    <a:pt x="12" y="677"/>
                  </a:lnTo>
                  <a:lnTo>
                    <a:pt x="15" y="677"/>
                  </a:lnTo>
                  <a:lnTo>
                    <a:pt x="150" y="677"/>
                  </a:lnTo>
                  <a:lnTo>
                    <a:pt x="153" y="677"/>
                  </a:lnTo>
                  <a:lnTo>
                    <a:pt x="157" y="676"/>
                  </a:lnTo>
                  <a:lnTo>
                    <a:pt x="159" y="675"/>
                  </a:lnTo>
                  <a:lnTo>
                    <a:pt x="161" y="673"/>
                  </a:lnTo>
                  <a:lnTo>
                    <a:pt x="163" y="671"/>
                  </a:lnTo>
                  <a:lnTo>
                    <a:pt x="164" y="668"/>
                  </a:lnTo>
                  <a:lnTo>
                    <a:pt x="165" y="665"/>
                  </a:lnTo>
                  <a:lnTo>
                    <a:pt x="165" y="662"/>
                  </a:lnTo>
                  <a:lnTo>
                    <a:pt x="165" y="15"/>
                  </a:lnTo>
                  <a:lnTo>
                    <a:pt x="165" y="12"/>
                  </a:lnTo>
                  <a:lnTo>
                    <a:pt x="164" y="9"/>
                  </a:lnTo>
                  <a:lnTo>
                    <a:pt x="163" y="7"/>
                  </a:lnTo>
                  <a:lnTo>
                    <a:pt x="161" y="5"/>
                  </a:lnTo>
                  <a:lnTo>
                    <a:pt x="159" y="2"/>
                  </a:lnTo>
                  <a:lnTo>
                    <a:pt x="157" y="1"/>
                  </a:lnTo>
                  <a:lnTo>
                    <a:pt x="153" y="0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E9E8FBD-7098-4DA6-A530-40362DFD777A}"/>
              </a:ext>
            </a:extLst>
          </p:cNvPr>
          <p:cNvGrpSpPr/>
          <p:nvPr/>
        </p:nvGrpSpPr>
        <p:grpSpPr>
          <a:xfrm>
            <a:off x="5951537" y="1192286"/>
            <a:ext cx="287338" cy="287338"/>
            <a:chOff x="4319588" y="2492375"/>
            <a:chExt cx="287338" cy="287338"/>
          </a:xfrm>
          <a:solidFill>
            <a:schemeClr val="accent4"/>
          </a:solidFill>
        </p:grpSpPr>
        <p:sp>
          <p:nvSpPr>
            <p:cNvPr id="111" name="Freeform 372">
              <a:extLst>
                <a:ext uri="{FF2B5EF4-FFF2-40B4-BE49-F238E27FC236}">
                  <a16:creationId xmlns:a16="http://schemas.microsoft.com/office/drawing/2014/main" id="{F30E99DA-8D79-4618-9691-2842F39C9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73">
              <a:extLst>
                <a:ext uri="{FF2B5EF4-FFF2-40B4-BE49-F238E27FC236}">
                  <a16:creationId xmlns:a16="http://schemas.microsoft.com/office/drawing/2014/main" id="{FE622F90-5E33-4E49-B873-A214B157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B8E493F8-84FC-4713-9DBF-0B046925AAF0}"/>
              </a:ext>
            </a:extLst>
          </p:cNvPr>
          <p:cNvSpPr/>
          <p:nvPr/>
        </p:nvSpPr>
        <p:spPr>
          <a:xfrm>
            <a:off x="2100914" y="3887290"/>
            <a:ext cx="156585" cy="1565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8F1091C6-0481-4F73-8CEC-C722E6831CF5}"/>
              </a:ext>
            </a:extLst>
          </p:cNvPr>
          <p:cNvSpPr txBox="1">
            <a:spLocks/>
          </p:cNvSpPr>
          <p:nvPr/>
        </p:nvSpPr>
        <p:spPr>
          <a:xfrm>
            <a:off x="1460216" y="5619574"/>
            <a:ext cx="5269133" cy="2492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Model Combination and Ensemble Approach </a:t>
            </a:r>
            <a:endParaRPr lang="en-US" sz="1800" b="1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E2470A3-06DE-40A2-94FB-354F53F3A4B3}"/>
              </a:ext>
            </a:extLst>
          </p:cNvPr>
          <p:cNvGrpSpPr/>
          <p:nvPr/>
        </p:nvGrpSpPr>
        <p:grpSpPr>
          <a:xfrm>
            <a:off x="5953125" y="5606110"/>
            <a:ext cx="285750" cy="276225"/>
            <a:chOff x="3741701" y="1930400"/>
            <a:chExt cx="285750" cy="276225"/>
          </a:xfrm>
          <a:solidFill>
            <a:schemeClr val="accent4"/>
          </a:solidFill>
        </p:grpSpPr>
        <p:sp>
          <p:nvSpPr>
            <p:cNvPr id="117" name="Freeform 3129">
              <a:extLst>
                <a:ext uri="{FF2B5EF4-FFF2-40B4-BE49-F238E27FC236}">
                  <a16:creationId xmlns:a16="http://schemas.microsoft.com/office/drawing/2014/main" id="{69DD863F-92B3-4FA6-A217-55B8EE0EE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2063750"/>
              <a:ext cx="285750" cy="142875"/>
            </a:xfrm>
            <a:custGeom>
              <a:avLst/>
              <a:gdLst>
                <a:gd name="T0" fmla="*/ 706 w 718"/>
                <a:gd name="T1" fmla="*/ 0 h 359"/>
                <a:gd name="T2" fmla="*/ 247 w 718"/>
                <a:gd name="T3" fmla="*/ 0 h 359"/>
                <a:gd name="T4" fmla="*/ 138 w 718"/>
                <a:gd name="T5" fmla="*/ 81 h 359"/>
                <a:gd name="T6" fmla="*/ 135 w 718"/>
                <a:gd name="T7" fmla="*/ 83 h 359"/>
                <a:gd name="T8" fmla="*/ 130 w 718"/>
                <a:gd name="T9" fmla="*/ 83 h 359"/>
                <a:gd name="T10" fmla="*/ 128 w 718"/>
                <a:gd name="T11" fmla="*/ 83 h 359"/>
                <a:gd name="T12" fmla="*/ 126 w 718"/>
                <a:gd name="T13" fmla="*/ 82 h 359"/>
                <a:gd name="T14" fmla="*/ 123 w 718"/>
                <a:gd name="T15" fmla="*/ 80 h 359"/>
                <a:gd name="T16" fmla="*/ 121 w 718"/>
                <a:gd name="T17" fmla="*/ 77 h 359"/>
                <a:gd name="T18" fmla="*/ 120 w 718"/>
                <a:gd name="T19" fmla="*/ 75 h 359"/>
                <a:gd name="T20" fmla="*/ 118 w 718"/>
                <a:gd name="T21" fmla="*/ 71 h 359"/>
                <a:gd name="T22" fmla="*/ 118 w 718"/>
                <a:gd name="T23" fmla="*/ 0 h 359"/>
                <a:gd name="T24" fmla="*/ 11 w 718"/>
                <a:gd name="T25" fmla="*/ 0 h 359"/>
                <a:gd name="T26" fmla="*/ 7 w 718"/>
                <a:gd name="T27" fmla="*/ 0 h 359"/>
                <a:gd name="T28" fmla="*/ 3 w 718"/>
                <a:gd name="T29" fmla="*/ 3 h 359"/>
                <a:gd name="T30" fmla="*/ 0 w 718"/>
                <a:gd name="T31" fmla="*/ 7 h 359"/>
                <a:gd name="T32" fmla="*/ 0 w 718"/>
                <a:gd name="T33" fmla="*/ 12 h 359"/>
                <a:gd name="T34" fmla="*/ 0 w 718"/>
                <a:gd name="T35" fmla="*/ 227 h 359"/>
                <a:gd name="T36" fmla="*/ 0 w 718"/>
                <a:gd name="T37" fmla="*/ 232 h 359"/>
                <a:gd name="T38" fmla="*/ 3 w 718"/>
                <a:gd name="T39" fmla="*/ 235 h 359"/>
                <a:gd name="T40" fmla="*/ 7 w 718"/>
                <a:gd name="T41" fmla="*/ 238 h 359"/>
                <a:gd name="T42" fmla="*/ 11 w 718"/>
                <a:gd name="T43" fmla="*/ 239 h 359"/>
                <a:gd name="T44" fmla="*/ 425 w 718"/>
                <a:gd name="T45" fmla="*/ 239 h 359"/>
                <a:gd name="T46" fmla="*/ 554 w 718"/>
                <a:gd name="T47" fmla="*/ 356 h 359"/>
                <a:gd name="T48" fmla="*/ 557 w 718"/>
                <a:gd name="T49" fmla="*/ 358 h 359"/>
                <a:gd name="T50" fmla="*/ 562 w 718"/>
                <a:gd name="T51" fmla="*/ 359 h 359"/>
                <a:gd name="T52" fmla="*/ 565 w 718"/>
                <a:gd name="T53" fmla="*/ 359 h 359"/>
                <a:gd name="T54" fmla="*/ 567 w 718"/>
                <a:gd name="T55" fmla="*/ 358 h 359"/>
                <a:gd name="T56" fmla="*/ 569 w 718"/>
                <a:gd name="T57" fmla="*/ 356 h 359"/>
                <a:gd name="T58" fmla="*/ 572 w 718"/>
                <a:gd name="T59" fmla="*/ 353 h 359"/>
                <a:gd name="T60" fmla="*/ 573 w 718"/>
                <a:gd name="T61" fmla="*/ 351 h 359"/>
                <a:gd name="T62" fmla="*/ 574 w 718"/>
                <a:gd name="T63" fmla="*/ 347 h 359"/>
                <a:gd name="T64" fmla="*/ 574 w 718"/>
                <a:gd name="T65" fmla="*/ 239 h 359"/>
                <a:gd name="T66" fmla="*/ 706 w 718"/>
                <a:gd name="T67" fmla="*/ 239 h 359"/>
                <a:gd name="T68" fmla="*/ 711 w 718"/>
                <a:gd name="T69" fmla="*/ 238 h 359"/>
                <a:gd name="T70" fmla="*/ 714 w 718"/>
                <a:gd name="T71" fmla="*/ 235 h 359"/>
                <a:gd name="T72" fmla="*/ 717 w 718"/>
                <a:gd name="T73" fmla="*/ 232 h 359"/>
                <a:gd name="T74" fmla="*/ 718 w 718"/>
                <a:gd name="T75" fmla="*/ 227 h 359"/>
                <a:gd name="T76" fmla="*/ 718 w 718"/>
                <a:gd name="T77" fmla="*/ 12 h 359"/>
                <a:gd name="T78" fmla="*/ 717 w 718"/>
                <a:gd name="T79" fmla="*/ 7 h 359"/>
                <a:gd name="T80" fmla="*/ 714 w 718"/>
                <a:gd name="T81" fmla="*/ 3 h 359"/>
                <a:gd name="T82" fmla="*/ 711 w 718"/>
                <a:gd name="T83" fmla="*/ 0 h 359"/>
                <a:gd name="T84" fmla="*/ 706 w 718"/>
                <a:gd name="T8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18" h="359">
                  <a:moveTo>
                    <a:pt x="706" y="0"/>
                  </a:moveTo>
                  <a:lnTo>
                    <a:pt x="247" y="0"/>
                  </a:lnTo>
                  <a:lnTo>
                    <a:pt x="138" y="81"/>
                  </a:lnTo>
                  <a:lnTo>
                    <a:pt x="135" y="83"/>
                  </a:lnTo>
                  <a:lnTo>
                    <a:pt x="130" y="83"/>
                  </a:lnTo>
                  <a:lnTo>
                    <a:pt x="128" y="83"/>
                  </a:lnTo>
                  <a:lnTo>
                    <a:pt x="126" y="82"/>
                  </a:lnTo>
                  <a:lnTo>
                    <a:pt x="123" y="80"/>
                  </a:lnTo>
                  <a:lnTo>
                    <a:pt x="121" y="77"/>
                  </a:lnTo>
                  <a:lnTo>
                    <a:pt x="120" y="75"/>
                  </a:lnTo>
                  <a:lnTo>
                    <a:pt x="118" y="71"/>
                  </a:lnTo>
                  <a:lnTo>
                    <a:pt x="1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227"/>
                  </a:lnTo>
                  <a:lnTo>
                    <a:pt x="0" y="232"/>
                  </a:lnTo>
                  <a:lnTo>
                    <a:pt x="3" y="235"/>
                  </a:lnTo>
                  <a:lnTo>
                    <a:pt x="7" y="238"/>
                  </a:lnTo>
                  <a:lnTo>
                    <a:pt x="11" y="239"/>
                  </a:lnTo>
                  <a:lnTo>
                    <a:pt x="425" y="239"/>
                  </a:lnTo>
                  <a:lnTo>
                    <a:pt x="554" y="356"/>
                  </a:lnTo>
                  <a:lnTo>
                    <a:pt x="557" y="358"/>
                  </a:lnTo>
                  <a:lnTo>
                    <a:pt x="562" y="359"/>
                  </a:lnTo>
                  <a:lnTo>
                    <a:pt x="565" y="359"/>
                  </a:lnTo>
                  <a:lnTo>
                    <a:pt x="567" y="358"/>
                  </a:lnTo>
                  <a:lnTo>
                    <a:pt x="569" y="356"/>
                  </a:lnTo>
                  <a:lnTo>
                    <a:pt x="572" y="353"/>
                  </a:lnTo>
                  <a:lnTo>
                    <a:pt x="573" y="351"/>
                  </a:lnTo>
                  <a:lnTo>
                    <a:pt x="574" y="347"/>
                  </a:lnTo>
                  <a:lnTo>
                    <a:pt x="574" y="239"/>
                  </a:lnTo>
                  <a:lnTo>
                    <a:pt x="706" y="239"/>
                  </a:lnTo>
                  <a:lnTo>
                    <a:pt x="711" y="238"/>
                  </a:lnTo>
                  <a:lnTo>
                    <a:pt x="714" y="235"/>
                  </a:lnTo>
                  <a:lnTo>
                    <a:pt x="717" y="232"/>
                  </a:lnTo>
                  <a:lnTo>
                    <a:pt x="718" y="227"/>
                  </a:lnTo>
                  <a:lnTo>
                    <a:pt x="718" y="12"/>
                  </a:lnTo>
                  <a:lnTo>
                    <a:pt x="717" y="7"/>
                  </a:lnTo>
                  <a:lnTo>
                    <a:pt x="714" y="3"/>
                  </a:lnTo>
                  <a:lnTo>
                    <a:pt x="711" y="0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130">
              <a:extLst>
                <a:ext uri="{FF2B5EF4-FFF2-40B4-BE49-F238E27FC236}">
                  <a16:creationId xmlns:a16="http://schemas.microsoft.com/office/drawing/2014/main" id="{7F98B0C2-6C98-489A-832C-8AEB733B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1930400"/>
              <a:ext cx="285750" cy="152400"/>
            </a:xfrm>
            <a:custGeom>
              <a:avLst/>
              <a:gdLst>
                <a:gd name="T0" fmla="*/ 706 w 718"/>
                <a:gd name="T1" fmla="*/ 0 h 383"/>
                <a:gd name="T2" fmla="*/ 11 w 718"/>
                <a:gd name="T3" fmla="*/ 0 h 383"/>
                <a:gd name="T4" fmla="*/ 7 w 718"/>
                <a:gd name="T5" fmla="*/ 2 h 383"/>
                <a:gd name="T6" fmla="*/ 3 w 718"/>
                <a:gd name="T7" fmla="*/ 4 h 383"/>
                <a:gd name="T8" fmla="*/ 0 w 718"/>
                <a:gd name="T9" fmla="*/ 8 h 383"/>
                <a:gd name="T10" fmla="*/ 0 w 718"/>
                <a:gd name="T11" fmla="*/ 12 h 383"/>
                <a:gd name="T12" fmla="*/ 0 w 718"/>
                <a:gd name="T13" fmla="*/ 251 h 383"/>
                <a:gd name="T14" fmla="*/ 0 w 718"/>
                <a:gd name="T15" fmla="*/ 256 h 383"/>
                <a:gd name="T16" fmla="*/ 3 w 718"/>
                <a:gd name="T17" fmla="*/ 260 h 383"/>
                <a:gd name="T18" fmla="*/ 7 w 718"/>
                <a:gd name="T19" fmla="*/ 262 h 383"/>
                <a:gd name="T20" fmla="*/ 11 w 718"/>
                <a:gd name="T21" fmla="*/ 263 h 383"/>
                <a:gd name="T22" fmla="*/ 130 w 718"/>
                <a:gd name="T23" fmla="*/ 263 h 383"/>
                <a:gd name="T24" fmla="*/ 142 w 718"/>
                <a:gd name="T25" fmla="*/ 263 h 383"/>
                <a:gd name="T26" fmla="*/ 142 w 718"/>
                <a:gd name="T27" fmla="*/ 275 h 383"/>
                <a:gd name="T28" fmla="*/ 142 w 718"/>
                <a:gd name="T29" fmla="*/ 360 h 383"/>
                <a:gd name="T30" fmla="*/ 142 w 718"/>
                <a:gd name="T31" fmla="*/ 383 h 383"/>
                <a:gd name="T32" fmla="*/ 207 w 718"/>
                <a:gd name="T33" fmla="*/ 336 h 383"/>
                <a:gd name="T34" fmla="*/ 233 w 718"/>
                <a:gd name="T35" fmla="*/ 317 h 383"/>
                <a:gd name="T36" fmla="*/ 299 w 718"/>
                <a:gd name="T37" fmla="*/ 266 h 383"/>
                <a:gd name="T38" fmla="*/ 299 w 718"/>
                <a:gd name="T39" fmla="*/ 266 h 383"/>
                <a:gd name="T40" fmla="*/ 299 w 718"/>
                <a:gd name="T41" fmla="*/ 266 h 383"/>
                <a:gd name="T42" fmla="*/ 303 w 718"/>
                <a:gd name="T43" fmla="*/ 263 h 383"/>
                <a:gd name="T44" fmla="*/ 306 w 718"/>
                <a:gd name="T45" fmla="*/ 263 h 383"/>
                <a:gd name="T46" fmla="*/ 706 w 718"/>
                <a:gd name="T47" fmla="*/ 263 h 383"/>
                <a:gd name="T48" fmla="*/ 711 w 718"/>
                <a:gd name="T49" fmla="*/ 262 h 383"/>
                <a:gd name="T50" fmla="*/ 714 w 718"/>
                <a:gd name="T51" fmla="*/ 260 h 383"/>
                <a:gd name="T52" fmla="*/ 717 w 718"/>
                <a:gd name="T53" fmla="*/ 256 h 383"/>
                <a:gd name="T54" fmla="*/ 718 w 718"/>
                <a:gd name="T55" fmla="*/ 251 h 383"/>
                <a:gd name="T56" fmla="*/ 718 w 718"/>
                <a:gd name="T57" fmla="*/ 12 h 383"/>
                <a:gd name="T58" fmla="*/ 717 w 718"/>
                <a:gd name="T59" fmla="*/ 8 h 383"/>
                <a:gd name="T60" fmla="*/ 714 w 718"/>
                <a:gd name="T61" fmla="*/ 4 h 383"/>
                <a:gd name="T62" fmla="*/ 711 w 718"/>
                <a:gd name="T63" fmla="*/ 2 h 383"/>
                <a:gd name="T64" fmla="*/ 706 w 718"/>
                <a:gd name="T65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8" h="383">
                  <a:moveTo>
                    <a:pt x="706" y="0"/>
                  </a:move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251"/>
                  </a:lnTo>
                  <a:lnTo>
                    <a:pt x="0" y="256"/>
                  </a:lnTo>
                  <a:lnTo>
                    <a:pt x="3" y="260"/>
                  </a:lnTo>
                  <a:lnTo>
                    <a:pt x="7" y="262"/>
                  </a:lnTo>
                  <a:lnTo>
                    <a:pt x="11" y="263"/>
                  </a:lnTo>
                  <a:lnTo>
                    <a:pt x="130" y="263"/>
                  </a:lnTo>
                  <a:lnTo>
                    <a:pt x="142" y="263"/>
                  </a:lnTo>
                  <a:lnTo>
                    <a:pt x="142" y="275"/>
                  </a:lnTo>
                  <a:lnTo>
                    <a:pt x="142" y="360"/>
                  </a:lnTo>
                  <a:lnTo>
                    <a:pt x="142" y="383"/>
                  </a:lnTo>
                  <a:lnTo>
                    <a:pt x="207" y="336"/>
                  </a:lnTo>
                  <a:lnTo>
                    <a:pt x="233" y="317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303" y="263"/>
                  </a:lnTo>
                  <a:lnTo>
                    <a:pt x="306" y="263"/>
                  </a:lnTo>
                  <a:lnTo>
                    <a:pt x="706" y="263"/>
                  </a:lnTo>
                  <a:lnTo>
                    <a:pt x="711" y="262"/>
                  </a:lnTo>
                  <a:lnTo>
                    <a:pt x="714" y="260"/>
                  </a:lnTo>
                  <a:lnTo>
                    <a:pt x="717" y="256"/>
                  </a:lnTo>
                  <a:lnTo>
                    <a:pt x="718" y="251"/>
                  </a:lnTo>
                  <a:lnTo>
                    <a:pt x="718" y="12"/>
                  </a:lnTo>
                  <a:lnTo>
                    <a:pt x="717" y="8"/>
                  </a:lnTo>
                  <a:lnTo>
                    <a:pt x="714" y="4"/>
                  </a:lnTo>
                  <a:lnTo>
                    <a:pt x="711" y="2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36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6170" y="443299"/>
            <a:ext cx="10515600" cy="609600"/>
          </a:xfrm>
        </p:spPr>
        <p:txBody>
          <a:bodyPr lIns="0" tIns="0" rIns="0" bIns="0" anchor="t">
            <a:spAutoFit/>
          </a:bodyPr>
          <a:lstStyle/>
          <a:p>
            <a:r>
              <a:rPr lang="en-US" smtClean="0"/>
              <a:t>Introduction to AD World</a:t>
            </a:r>
            <a:endParaRPr lang="en-US" dirty="0"/>
          </a:p>
        </p:txBody>
      </p:sp>
      <p:pic>
        <p:nvPicPr>
          <p:cNvPr id="50" name="Picture 2" descr="native ad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" y="1672471"/>
            <a:ext cx="6952343" cy="39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582975"/>
            <a:ext cx="121653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https://charlesngo.com/beginners-guide-native-advertising-for-affiliate-marketing/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735744" y="2622807"/>
            <a:ext cx="4458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Pay-per-click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PPC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),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is an internet advertising model used to drive traffic to websites, in which an advertiser pays a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publisher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(typically a search engine, website owner, or a network of websites) when the ad is clicked.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66FF79-B86E-4236-B1E1-2CC8D7A93A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D4A7B52A-5D5A-4F37-980B-0128C45F41A9}"/>
              </a:ext>
            </a:extLst>
          </p:cNvPr>
          <p:cNvSpPr/>
          <p:nvPr/>
        </p:nvSpPr>
        <p:spPr>
          <a:xfrm>
            <a:off x="3489325" y="0"/>
            <a:ext cx="5213350" cy="6858000"/>
          </a:xfrm>
          <a:prstGeom prst="parallelogram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169BE3C-1619-415A-9E3C-2DEEADA3DD7C}"/>
              </a:ext>
            </a:extLst>
          </p:cNvPr>
          <p:cNvGrpSpPr/>
          <p:nvPr/>
        </p:nvGrpSpPr>
        <p:grpSpPr>
          <a:xfrm>
            <a:off x="3117850" y="450850"/>
            <a:ext cx="5956300" cy="5956300"/>
            <a:chOff x="3117850" y="450850"/>
            <a:chExt cx="5956300" cy="59563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8CB1462-35A6-4F6E-B544-52127A6ACAB1}"/>
                </a:ext>
              </a:extLst>
            </p:cNvPr>
            <p:cNvSpPr/>
            <p:nvPr/>
          </p:nvSpPr>
          <p:spPr>
            <a:xfrm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C2CA115-E1AA-4356-9747-4131E0A3902D}"/>
                </a:ext>
              </a:extLst>
            </p:cNvPr>
            <p:cNvSpPr/>
            <p:nvPr/>
          </p:nvSpPr>
          <p:spPr>
            <a:xfrm flipV="1"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37">
            <a:extLst>
              <a:ext uri="{FF2B5EF4-FFF2-40B4-BE49-F238E27FC236}">
                <a16:creationId xmlns:a16="http://schemas.microsoft.com/office/drawing/2014/main" id="{C53C13B8-FA86-4DB1-8110-2BE8C0A3EFBF}"/>
              </a:ext>
            </a:extLst>
          </p:cNvPr>
          <p:cNvSpPr txBox="1">
            <a:spLocks/>
          </p:cNvSpPr>
          <p:nvPr/>
        </p:nvSpPr>
        <p:spPr>
          <a:xfrm>
            <a:off x="3886200" y="2967400"/>
            <a:ext cx="4419600" cy="9232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B98E0-B0CD-47E1-A090-1305A4C049B9}"/>
              </a:ext>
            </a:extLst>
          </p:cNvPr>
          <p:cNvSpPr/>
          <p:nvPr/>
        </p:nvSpPr>
        <p:spPr>
          <a:xfrm>
            <a:off x="5734050" y="3860199"/>
            <a:ext cx="7239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6170" y="443299"/>
            <a:ext cx="10515600" cy="609600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/>
              <a:t>Problems of AD World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3889">
            <a:off x="2302848" y="1276161"/>
            <a:ext cx="5236205" cy="48245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1304360">
            <a:off x="2513968" y="600062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4"/>
              </a:rPr>
              <a:t>https://techcrunch.com/2019/08/06/facebook-clickjacking-ad-fraud-suit/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81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6170" y="443299"/>
            <a:ext cx="10515600" cy="609600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/>
              <a:t>Problems of AD World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25087">
            <a:off x="2315401" y="5481655"/>
            <a:ext cx="5849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https://www.retaildive.com/news/mobile-ad-fraud-rates-double-with-shopping-apps-hardest-hit/523240/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8706">
            <a:off x="2428473" y="1507502"/>
            <a:ext cx="5879629" cy="40221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5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6170" y="443299"/>
            <a:ext cx="10515600" cy="609600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/>
              <a:t>Problems of AD World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1424053">
            <a:off x="2625971" y="56836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https://www.exchangewire.com/blog/2019/08/02/mobile-ad-fraud-cost-usd2-3bn-1-89bn-in-h1-2019-sizmek-finalises-peer39-sale/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26286">
            <a:off x="2502275" y="1174204"/>
            <a:ext cx="5999398" cy="45199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5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6170" y="443299"/>
            <a:ext cx="10515600" cy="609600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/>
              <a:t>Problems of AD World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06991" y="599629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https://www.juniperresearch.com/press/press-releases/advertising-fraud-losses-to-reach-42-billion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42" y="1108331"/>
            <a:ext cx="7099671" cy="488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F5E858A-5437-47C4-B646-8A47F6B1A099}"/>
              </a:ext>
            </a:extLst>
          </p:cNvPr>
          <p:cNvSpPr/>
          <p:nvPr/>
        </p:nvSpPr>
        <p:spPr>
          <a:xfrm>
            <a:off x="257175" y="863600"/>
            <a:ext cx="11299826" cy="5130800"/>
          </a:xfrm>
          <a:prstGeom prst="rect">
            <a:avLst/>
          </a:prstGeom>
          <a:pattFill prst="lt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198ED-7DFA-4CDD-A3E6-B1582900B1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2"/>
          <a:stretch/>
        </p:blipFill>
        <p:spPr>
          <a:xfrm>
            <a:off x="8084061" y="781007"/>
            <a:ext cx="3765022" cy="537190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BE632-EDD8-48AC-B2A5-507DF8355FC2}"/>
              </a:ext>
            </a:extLst>
          </p:cNvPr>
          <p:cNvSpPr/>
          <p:nvPr/>
        </p:nvSpPr>
        <p:spPr>
          <a:xfrm>
            <a:off x="8009239" y="787881"/>
            <a:ext cx="3765021" cy="5366154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271">
            <a:extLst>
              <a:ext uri="{FF2B5EF4-FFF2-40B4-BE49-F238E27FC236}">
                <a16:creationId xmlns:a16="http://schemas.microsoft.com/office/drawing/2014/main" id="{F4087D4F-4BF1-47CA-BFF7-995AAB7303F6}"/>
              </a:ext>
            </a:extLst>
          </p:cNvPr>
          <p:cNvSpPr>
            <a:spLocks noEditPoints="1"/>
          </p:cNvSpPr>
          <p:nvPr/>
        </p:nvSpPr>
        <p:spPr bwMode="auto">
          <a:xfrm>
            <a:off x="7055842" y="3313067"/>
            <a:ext cx="298291" cy="307786"/>
          </a:xfrm>
          <a:custGeom>
            <a:avLst/>
            <a:gdLst>
              <a:gd name="T0" fmla="*/ 213 w 597"/>
              <a:gd name="T1" fmla="*/ 486 h 596"/>
              <a:gd name="T2" fmla="*/ 202 w 597"/>
              <a:gd name="T3" fmla="*/ 483 h 596"/>
              <a:gd name="T4" fmla="*/ 200 w 597"/>
              <a:gd name="T5" fmla="*/ 472 h 596"/>
              <a:gd name="T6" fmla="*/ 202 w 597"/>
              <a:gd name="T7" fmla="*/ 126 h 596"/>
              <a:gd name="T8" fmla="*/ 200 w 597"/>
              <a:gd name="T9" fmla="*/ 116 h 596"/>
              <a:gd name="T10" fmla="*/ 209 w 597"/>
              <a:gd name="T11" fmla="*/ 109 h 596"/>
              <a:gd name="T12" fmla="*/ 415 w 597"/>
              <a:gd name="T13" fmla="*/ 291 h 596"/>
              <a:gd name="T14" fmla="*/ 417 w 597"/>
              <a:gd name="T15" fmla="*/ 301 h 596"/>
              <a:gd name="T16" fmla="*/ 283 w 597"/>
              <a:gd name="T17" fmla="*/ 0 h 596"/>
              <a:gd name="T18" fmla="*/ 239 w 597"/>
              <a:gd name="T19" fmla="*/ 6 h 596"/>
              <a:gd name="T20" fmla="*/ 197 w 597"/>
              <a:gd name="T21" fmla="*/ 18 h 596"/>
              <a:gd name="T22" fmla="*/ 157 w 597"/>
              <a:gd name="T23" fmla="*/ 36 h 596"/>
              <a:gd name="T24" fmla="*/ 120 w 597"/>
              <a:gd name="T25" fmla="*/ 60 h 596"/>
              <a:gd name="T26" fmla="*/ 88 w 597"/>
              <a:gd name="T27" fmla="*/ 88 h 596"/>
              <a:gd name="T28" fmla="*/ 60 w 597"/>
              <a:gd name="T29" fmla="*/ 120 h 596"/>
              <a:gd name="T30" fmla="*/ 37 w 597"/>
              <a:gd name="T31" fmla="*/ 156 h 596"/>
              <a:gd name="T32" fmla="*/ 19 w 597"/>
              <a:gd name="T33" fmla="*/ 196 h 596"/>
              <a:gd name="T34" fmla="*/ 7 w 597"/>
              <a:gd name="T35" fmla="*/ 238 h 596"/>
              <a:gd name="T36" fmla="*/ 2 w 597"/>
              <a:gd name="T37" fmla="*/ 282 h 596"/>
              <a:gd name="T38" fmla="*/ 3 w 597"/>
              <a:gd name="T39" fmla="*/ 328 h 596"/>
              <a:gd name="T40" fmla="*/ 10 w 597"/>
              <a:gd name="T41" fmla="*/ 373 h 596"/>
              <a:gd name="T42" fmla="*/ 24 w 597"/>
              <a:gd name="T43" fmla="*/ 414 h 596"/>
              <a:gd name="T44" fmla="*/ 44 w 597"/>
              <a:gd name="T45" fmla="*/ 453 h 596"/>
              <a:gd name="T46" fmla="*/ 69 w 597"/>
              <a:gd name="T47" fmla="*/ 487 h 596"/>
              <a:gd name="T48" fmla="*/ 99 w 597"/>
              <a:gd name="T49" fmla="*/ 519 h 596"/>
              <a:gd name="T50" fmla="*/ 132 w 597"/>
              <a:gd name="T51" fmla="*/ 544 h 596"/>
              <a:gd name="T52" fmla="*/ 170 w 597"/>
              <a:gd name="T53" fmla="*/ 566 h 596"/>
              <a:gd name="T54" fmla="*/ 210 w 597"/>
              <a:gd name="T55" fmla="*/ 582 h 596"/>
              <a:gd name="T56" fmla="*/ 253 w 597"/>
              <a:gd name="T57" fmla="*/ 592 h 596"/>
              <a:gd name="T58" fmla="*/ 299 w 597"/>
              <a:gd name="T59" fmla="*/ 596 h 596"/>
              <a:gd name="T60" fmla="*/ 344 w 597"/>
              <a:gd name="T61" fmla="*/ 592 h 596"/>
              <a:gd name="T62" fmla="*/ 387 w 597"/>
              <a:gd name="T63" fmla="*/ 582 h 596"/>
              <a:gd name="T64" fmla="*/ 428 w 597"/>
              <a:gd name="T65" fmla="*/ 566 h 596"/>
              <a:gd name="T66" fmla="*/ 465 w 597"/>
              <a:gd name="T67" fmla="*/ 544 h 596"/>
              <a:gd name="T68" fmla="*/ 499 w 597"/>
              <a:gd name="T69" fmla="*/ 519 h 596"/>
              <a:gd name="T70" fmla="*/ 529 w 597"/>
              <a:gd name="T71" fmla="*/ 487 h 596"/>
              <a:gd name="T72" fmla="*/ 553 w 597"/>
              <a:gd name="T73" fmla="*/ 453 h 596"/>
              <a:gd name="T74" fmla="*/ 573 w 597"/>
              <a:gd name="T75" fmla="*/ 414 h 596"/>
              <a:gd name="T76" fmla="*/ 587 w 597"/>
              <a:gd name="T77" fmla="*/ 373 h 596"/>
              <a:gd name="T78" fmla="*/ 596 w 597"/>
              <a:gd name="T79" fmla="*/ 328 h 596"/>
              <a:gd name="T80" fmla="*/ 597 w 597"/>
              <a:gd name="T81" fmla="*/ 282 h 596"/>
              <a:gd name="T82" fmla="*/ 591 w 597"/>
              <a:gd name="T83" fmla="*/ 238 h 596"/>
              <a:gd name="T84" fmla="*/ 578 w 597"/>
              <a:gd name="T85" fmla="*/ 196 h 596"/>
              <a:gd name="T86" fmla="*/ 561 w 597"/>
              <a:gd name="T87" fmla="*/ 156 h 596"/>
              <a:gd name="T88" fmla="*/ 537 w 597"/>
              <a:gd name="T89" fmla="*/ 120 h 596"/>
              <a:gd name="T90" fmla="*/ 509 w 597"/>
              <a:gd name="T91" fmla="*/ 88 h 596"/>
              <a:gd name="T92" fmla="*/ 477 w 597"/>
              <a:gd name="T93" fmla="*/ 60 h 596"/>
              <a:gd name="T94" fmla="*/ 441 w 597"/>
              <a:gd name="T95" fmla="*/ 36 h 596"/>
              <a:gd name="T96" fmla="*/ 401 w 597"/>
              <a:gd name="T97" fmla="*/ 18 h 596"/>
              <a:gd name="T98" fmla="*/ 359 w 597"/>
              <a:gd name="T99" fmla="*/ 6 h 596"/>
              <a:gd name="T100" fmla="*/ 314 w 597"/>
              <a:gd name="T101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97" h="596">
                <a:moveTo>
                  <a:pt x="415" y="305"/>
                </a:moveTo>
                <a:lnTo>
                  <a:pt x="216" y="484"/>
                </a:lnTo>
                <a:lnTo>
                  <a:pt x="213" y="486"/>
                </a:lnTo>
                <a:lnTo>
                  <a:pt x="210" y="486"/>
                </a:lnTo>
                <a:lnTo>
                  <a:pt x="206" y="486"/>
                </a:lnTo>
                <a:lnTo>
                  <a:pt x="202" y="483"/>
                </a:lnTo>
                <a:lnTo>
                  <a:pt x="200" y="480"/>
                </a:lnTo>
                <a:lnTo>
                  <a:pt x="199" y="476"/>
                </a:lnTo>
                <a:lnTo>
                  <a:pt x="200" y="472"/>
                </a:lnTo>
                <a:lnTo>
                  <a:pt x="202" y="469"/>
                </a:lnTo>
                <a:lnTo>
                  <a:pt x="394" y="298"/>
                </a:lnTo>
                <a:lnTo>
                  <a:pt x="202" y="126"/>
                </a:lnTo>
                <a:lnTo>
                  <a:pt x="200" y="123"/>
                </a:lnTo>
                <a:lnTo>
                  <a:pt x="199" y="120"/>
                </a:lnTo>
                <a:lnTo>
                  <a:pt x="200" y="116"/>
                </a:lnTo>
                <a:lnTo>
                  <a:pt x="202" y="112"/>
                </a:lnTo>
                <a:lnTo>
                  <a:pt x="206" y="110"/>
                </a:lnTo>
                <a:lnTo>
                  <a:pt x="209" y="109"/>
                </a:lnTo>
                <a:lnTo>
                  <a:pt x="213" y="109"/>
                </a:lnTo>
                <a:lnTo>
                  <a:pt x="216" y="111"/>
                </a:lnTo>
                <a:lnTo>
                  <a:pt x="415" y="291"/>
                </a:lnTo>
                <a:lnTo>
                  <a:pt x="417" y="294"/>
                </a:lnTo>
                <a:lnTo>
                  <a:pt x="418" y="298"/>
                </a:lnTo>
                <a:lnTo>
                  <a:pt x="417" y="301"/>
                </a:lnTo>
                <a:lnTo>
                  <a:pt x="415" y="305"/>
                </a:lnTo>
                <a:close/>
                <a:moveTo>
                  <a:pt x="299" y="0"/>
                </a:moveTo>
                <a:lnTo>
                  <a:pt x="283" y="0"/>
                </a:lnTo>
                <a:lnTo>
                  <a:pt x="268" y="1"/>
                </a:lnTo>
                <a:lnTo>
                  <a:pt x="253" y="3"/>
                </a:lnTo>
                <a:lnTo>
                  <a:pt x="239" y="6"/>
                </a:lnTo>
                <a:lnTo>
                  <a:pt x="224" y="9"/>
                </a:lnTo>
                <a:lnTo>
                  <a:pt x="210" y="13"/>
                </a:lnTo>
                <a:lnTo>
                  <a:pt x="197" y="18"/>
                </a:lnTo>
                <a:lnTo>
                  <a:pt x="183" y="24"/>
                </a:lnTo>
                <a:lnTo>
                  <a:pt x="170" y="29"/>
                </a:lnTo>
                <a:lnTo>
                  <a:pt x="157" y="36"/>
                </a:lnTo>
                <a:lnTo>
                  <a:pt x="144" y="43"/>
                </a:lnTo>
                <a:lnTo>
                  <a:pt x="132" y="51"/>
                </a:lnTo>
                <a:lnTo>
                  <a:pt x="120" y="60"/>
                </a:lnTo>
                <a:lnTo>
                  <a:pt x="110" y="68"/>
                </a:lnTo>
                <a:lnTo>
                  <a:pt x="99" y="78"/>
                </a:lnTo>
                <a:lnTo>
                  <a:pt x="88" y="88"/>
                </a:lnTo>
                <a:lnTo>
                  <a:pt x="78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2"/>
                </a:lnTo>
                <a:lnTo>
                  <a:pt x="44" y="144"/>
                </a:lnTo>
                <a:lnTo>
                  <a:pt x="37" y="156"/>
                </a:lnTo>
                <a:lnTo>
                  <a:pt x="31" y="169"/>
                </a:lnTo>
                <a:lnTo>
                  <a:pt x="24" y="182"/>
                </a:lnTo>
                <a:lnTo>
                  <a:pt x="19" y="196"/>
                </a:lnTo>
                <a:lnTo>
                  <a:pt x="15" y="210"/>
                </a:lnTo>
                <a:lnTo>
                  <a:pt x="10" y="224"/>
                </a:lnTo>
                <a:lnTo>
                  <a:pt x="7" y="238"/>
                </a:lnTo>
                <a:lnTo>
                  <a:pt x="5" y="253"/>
                </a:lnTo>
                <a:lnTo>
                  <a:pt x="3" y="267"/>
                </a:lnTo>
                <a:lnTo>
                  <a:pt x="2" y="282"/>
                </a:lnTo>
                <a:lnTo>
                  <a:pt x="0" y="298"/>
                </a:lnTo>
                <a:lnTo>
                  <a:pt x="2" y="313"/>
                </a:lnTo>
                <a:lnTo>
                  <a:pt x="3" y="328"/>
                </a:lnTo>
                <a:lnTo>
                  <a:pt x="5" y="344"/>
                </a:lnTo>
                <a:lnTo>
                  <a:pt x="7" y="358"/>
                </a:lnTo>
                <a:lnTo>
                  <a:pt x="10" y="373"/>
                </a:lnTo>
                <a:lnTo>
                  <a:pt x="15" y="387"/>
                </a:lnTo>
                <a:lnTo>
                  <a:pt x="19" y="400"/>
                </a:lnTo>
                <a:lnTo>
                  <a:pt x="24" y="414"/>
                </a:lnTo>
                <a:lnTo>
                  <a:pt x="31" y="427"/>
                </a:lnTo>
                <a:lnTo>
                  <a:pt x="37" y="440"/>
                </a:lnTo>
                <a:lnTo>
                  <a:pt x="44" y="453"/>
                </a:lnTo>
                <a:lnTo>
                  <a:pt x="52" y="465"/>
                </a:lnTo>
                <a:lnTo>
                  <a:pt x="60" y="476"/>
                </a:lnTo>
                <a:lnTo>
                  <a:pt x="69" y="487"/>
                </a:lnTo>
                <a:lnTo>
                  <a:pt x="78" y="498"/>
                </a:lnTo>
                <a:lnTo>
                  <a:pt x="88" y="509"/>
                </a:lnTo>
                <a:lnTo>
                  <a:pt x="99" y="519"/>
                </a:lnTo>
                <a:lnTo>
                  <a:pt x="110" y="527"/>
                </a:lnTo>
                <a:lnTo>
                  <a:pt x="120" y="537"/>
                </a:lnTo>
                <a:lnTo>
                  <a:pt x="132" y="544"/>
                </a:lnTo>
                <a:lnTo>
                  <a:pt x="144" y="553"/>
                </a:lnTo>
                <a:lnTo>
                  <a:pt x="157" y="560"/>
                </a:lnTo>
                <a:lnTo>
                  <a:pt x="170" y="566"/>
                </a:lnTo>
                <a:lnTo>
                  <a:pt x="183" y="573"/>
                </a:lnTo>
                <a:lnTo>
                  <a:pt x="197" y="578"/>
                </a:lnTo>
                <a:lnTo>
                  <a:pt x="210" y="582"/>
                </a:lnTo>
                <a:lnTo>
                  <a:pt x="224" y="587"/>
                </a:lnTo>
                <a:lnTo>
                  <a:pt x="239" y="590"/>
                </a:lnTo>
                <a:lnTo>
                  <a:pt x="253" y="592"/>
                </a:lnTo>
                <a:lnTo>
                  <a:pt x="268" y="594"/>
                </a:lnTo>
                <a:lnTo>
                  <a:pt x="283" y="595"/>
                </a:lnTo>
                <a:lnTo>
                  <a:pt x="299" y="596"/>
                </a:lnTo>
                <a:lnTo>
                  <a:pt x="314" y="595"/>
                </a:lnTo>
                <a:lnTo>
                  <a:pt x="329" y="594"/>
                </a:lnTo>
                <a:lnTo>
                  <a:pt x="344" y="592"/>
                </a:lnTo>
                <a:lnTo>
                  <a:pt x="359" y="590"/>
                </a:lnTo>
                <a:lnTo>
                  <a:pt x="373" y="587"/>
                </a:lnTo>
                <a:lnTo>
                  <a:pt x="387" y="582"/>
                </a:lnTo>
                <a:lnTo>
                  <a:pt x="401" y="578"/>
                </a:lnTo>
                <a:lnTo>
                  <a:pt x="415" y="573"/>
                </a:lnTo>
                <a:lnTo>
                  <a:pt x="428" y="566"/>
                </a:lnTo>
                <a:lnTo>
                  <a:pt x="441" y="560"/>
                </a:lnTo>
                <a:lnTo>
                  <a:pt x="453" y="553"/>
                </a:lnTo>
                <a:lnTo>
                  <a:pt x="465" y="544"/>
                </a:lnTo>
                <a:lnTo>
                  <a:pt x="477" y="537"/>
                </a:lnTo>
                <a:lnTo>
                  <a:pt x="489" y="527"/>
                </a:lnTo>
                <a:lnTo>
                  <a:pt x="499" y="519"/>
                </a:lnTo>
                <a:lnTo>
                  <a:pt x="509" y="509"/>
                </a:lnTo>
                <a:lnTo>
                  <a:pt x="519" y="498"/>
                </a:lnTo>
                <a:lnTo>
                  <a:pt x="529" y="487"/>
                </a:lnTo>
                <a:lnTo>
                  <a:pt x="537" y="476"/>
                </a:lnTo>
                <a:lnTo>
                  <a:pt x="546" y="465"/>
                </a:lnTo>
                <a:lnTo>
                  <a:pt x="553" y="453"/>
                </a:lnTo>
                <a:lnTo>
                  <a:pt x="561" y="440"/>
                </a:lnTo>
                <a:lnTo>
                  <a:pt x="567" y="427"/>
                </a:lnTo>
                <a:lnTo>
                  <a:pt x="573" y="414"/>
                </a:lnTo>
                <a:lnTo>
                  <a:pt x="578" y="400"/>
                </a:lnTo>
                <a:lnTo>
                  <a:pt x="584" y="387"/>
                </a:lnTo>
                <a:lnTo>
                  <a:pt x="587" y="373"/>
                </a:lnTo>
                <a:lnTo>
                  <a:pt x="591" y="358"/>
                </a:lnTo>
                <a:lnTo>
                  <a:pt x="593" y="344"/>
                </a:lnTo>
                <a:lnTo>
                  <a:pt x="596" y="328"/>
                </a:lnTo>
                <a:lnTo>
                  <a:pt x="597" y="313"/>
                </a:lnTo>
                <a:lnTo>
                  <a:pt x="597" y="298"/>
                </a:lnTo>
                <a:lnTo>
                  <a:pt x="597" y="282"/>
                </a:lnTo>
                <a:lnTo>
                  <a:pt x="596" y="267"/>
                </a:lnTo>
                <a:lnTo>
                  <a:pt x="593" y="253"/>
                </a:lnTo>
                <a:lnTo>
                  <a:pt x="591" y="238"/>
                </a:lnTo>
                <a:lnTo>
                  <a:pt x="587" y="224"/>
                </a:lnTo>
                <a:lnTo>
                  <a:pt x="584" y="210"/>
                </a:lnTo>
                <a:lnTo>
                  <a:pt x="578" y="196"/>
                </a:lnTo>
                <a:lnTo>
                  <a:pt x="573" y="182"/>
                </a:lnTo>
                <a:lnTo>
                  <a:pt x="567" y="169"/>
                </a:lnTo>
                <a:lnTo>
                  <a:pt x="561" y="156"/>
                </a:lnTo>
                <a:lnTo>
                  <a:pt x="553" y="144"/>
                </a:lnTo>
                <a:lnTo>
                  <a:pt x="546" y="132"/>
                </a:lnTo>
                <a:lnTo>
                  <a:pt x="537" y="120"/>
                </a:lnTo>
                <a:lnTo>
                  <a:pt x="529" y="108"/>
                </a:lnTo>
                <a:lnTo>
                  <a:pt x="519" y="97"/>
                </a:lnTo>
                <a:lnTo>
                  <a:pt x="509" y="88"/>
                </a:lnTo>
                <a:lnTo>
                  <a:pt x="499" y="78"/>
                </a:lnTo>
                <a:lnTo>
                  <a:pt x="489" y="68"/>
                </a:lnTo>
                <a:lnTo>
                  <a:pt x="477" y="60"/>
                </a:lnTo>
                <a:lnTo>
                  <a:pt x="465" y="51"/>
                </a:lnTo>
                <a:lnTo>
                  <a:pt x="453" y="43"/>
                </a:lnTo>
                <a:lnTo>
                  <a:pt x="441" y="36"/>
                </a:lnTo>
                <a:lnTo>
                  <a:pt x="428" y="29"/>
                </a:lnTo>
                <a:lnTo>
                  <a:pt x="415" y="24"/>
                </a:lnTo>
                <a:lnTo>
                  <a:pt x="401" y="18"/>
                </a:lnTo>
                <a:lnTo>
                  <a:pt x="387" y="13"/>
                </a:lnTo>
                <a:lnTo>
                  <a:pt x="373" y="9"/>
                </a:lnTo>
                <a:lnTo>
                  <a:pt x="359" y="6"/>
                </a:lnTo>
                <a:lnTo>
                  <a:pt x="344" y="3"/>
                </a:lnTo>
                <a:lnTo>
                  <a:pt x="329" y="1"/>
                </a:lnTo>
                <a:lnTo>
                  <a:pt x="314" y="0"/>
                </a:lnTo>
                <a:lnTo>
                  <a:pt x="2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Title 1">
            <a:extLst>
              <a:ext uri="{FF2B5EF4-FFF2-40B4-BE49-F238E27FC236}">
                <a16:creationId xmlns:a16="http://schemas.microsoft.com/office/drawing/2014/main" id="{A797F5E2-9308-4C45-AB21-7A1670B97ED5}"/>
              </a:ext>
            </a:extLst>
          </p:cNvPr>
          <p:cNvSpPr txBox="1">
            <a:spLocks/>
          </p:cNvSpPr>
          <p:nvPr/>
        </p:nvSpPr>
        <p:spPr>
          <a:xfrm>
            <a:off x="640989" y="853711"/>
            <a:ext cx="6172199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320E40D-F316-4830-87EF-C2575E2C50D5}"/>
              </a:ext>
            </a:extLst>
          </p:cNvPr>
          <p:cNvSpPr/>
          <p:nvPr/>
        </p:nvSpPr>
        <p:spPr>
          <a:xfrm>
            <a:off x="7449383" y="1531834"/>
            <a:ext cx="4664026" cy="41780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 b="1" dirty="0">
              <a:solidFill>
                <a:schemeClr val="tx1"/>
              </a:solidFill>
            </a:endParaRP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CLICK FRAUD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</a:rPr>
              <a:t>black-hat technique of falsely inflating the number of clicks on a pay-per-click ad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endParaRPr lang="en-US" sz="1400" dirty="0" smtClean="0">
              <a:solidFill>
                <a:schemeClr val="tx1"/>
              </a:solidFill>
            </a:endParaRPr>
          </a:p>
          <a:p>
            <a:pPr algn="just"/>
            <a:endParaRPr lang="en-US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WHY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Generate Revenue and profit for </a:t>
            </a:r>
            <a:r>
              <a:rPr lang="en-US" sz="1600" dirty="0" smtClean="0">
                <a:solidFill>
                  <a:schemeClr val="tx1"/>
                </a:solidFill>
              </a:rPr>
              <a:t>themselves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Hurt </a:t>
            </a:r>
            <a:r>
              <a:rPr lang="en-US" sz="1600" dirty="0">
                <a:solidFill>
                  <a:schemeClr val="tx1"/>
                </a:solidFill>
              </a:rPr>
              <a:t>a competitor  by depleting their ad budget and improving their own </a:t>
            </a:r>
            <a:r>
              <a:rPr lang="en-US" sz="1600" dirty="0" smtClean="0">
                <a:solidFill>
                  <a:schemeClr val="tx1"/>
                </a:solidFill>
              </a:rPr>
              <a:t>ad position.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Weaken companies by driving up their marketing cost or increase cost of acquisition</a:t>
            </a:r>
          </a:p>
          <a:p>
            <a:pPr algn="just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38912"/>
            <a:ext cx="392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https://bigpayout.com/affiliate-network/advertisers/</a:t>
            </a:r>
            <a:endParaRPr lang="en-US" sz="1200" dirty="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5">
            <a:clrChange>
              <a:clrFrom>
                <a:srgbClr val="FBFFFF"/>
              </a:clrFrom>
              <a:clrTo>
                <a:srgbClr val="FB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66783" y="1917131"/>
            <a:ext cx="8211696" cy="4077269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3754884" y="3467181"/>
            <a:ext cx="1693643" cy="1549616"/>
          </a:xfrm>
          <a:prstGeom prst="mathMultiply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0"/>
                </a:srgbClr>
              </a:gs>
              <a:gs pos="10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1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E4DFD8A6-F003-47A9-9BF6-4BA991D6E630}"/>
              </a:ext>
            </a:extLst>
          </p:cNvPr>
          <p:cNvSpPr/>
          <p:nvPr/>
        </p:nvSpPr>
        <p:spPr>
          <a:xfrm>
            <a:off x="8055663" y="1906685"/>
            <a:ext cx="3575799" cy="4814790"/>
          </a:xfrm>
          <a:prstGeom prst="rect">
            <a:avLst/>
          </a:prstGeom>
          <a:pattFill prst="lt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609398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DFD8A6-F003-47A9-9BF6-4BA991D6E630}"/>
              </a:ext>
            </a:extLst>
          </p:cNvPr>
          <p:cNvSpPr/>
          <p:nvPr/>
        </p:nvSpPr>
        <p:spPr>
          <a:xfrm>
            <a:off x="222478" y="1899514"/>
            <a:ext cx="3660093" cy="4821961"/>
          </a:xfrm>
          <a:prstGeom prst="rect">
            <a:avLst/>
          </a:prstGeom>
          <a:pattFill prst="lt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645456-A15A-4979-B440-779806D202F0}"/>
              </a:ext>
            </a:extLst>
          </p:cNvPr>
          <p:cNvSpPr txBox="1"/>
          <p:nvPr/>
        </p:nvSpPr>
        <p:spPr>
          <a:xfrm>
            <a:off x="-413431" y="1496018"/>
            <a:ext cx="501650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 smtClean="0"/>
              <a:t>Dataset &amp; Preprocessing</a:t>
            </a:r>
            <a:endParaRPr lang="en-US" sz="2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FED1D4-AD77-4730-9295-3A1D56DB1C99}"/>
              </a:ext>
            </a:extLst>
          </p:cNvPr>
          <p:cNvSpPr/>
          <p:nvPr/>
        </p:nvSpPr>
        <p:spPr>
          <a:xfrm>
            <a:off x="396649" y="1317923"/>
            <a:ext cx="3396343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DDF7B1-15CE-4FAC-8E5C-403C91C0BDDC}"/>
              </a:ext>
            </a:extLst>
          </p:cNvPr>
          <p:cNvSpPr/>
          <p:nvPr/>
        </p:nvSpPr>
        <p:spPr>
          <a:xfrm>
            <a:off x="4177053" y="1322964"/>
            <a:ext cx="3396343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B6FB0F-150F-4C6B-BAAD-E7DFD9DCB278}"/>
              </a:ext>
            </a:extLst>
          </p:cNvPr>
          <p:cNvSpPr/>
          <p:nvPr/>
        </p:nvSpPr>
        <p:spPr>
          <a:xfrm>
            <a:off x="8131627" y="1313636"/>
            <a:ext cx="3396343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69529" y="1782856"/>
            <a:ext cx="702239" cy="586588"/>
            <a:chOff x="1208412" y="1784186"/>
            <a:chExt cx="1489984" cy="1244600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328042B8-DCD5-4FD0-AB78-7CD7D7D32CF1}"/>
                </a:ext>
              </a:extLst>
            </p:cNvPr>
            <p:cNvSpPr/>
            <p:nvPr/>
          </p:nvSpPr>
          <p:spPr>
            <a:xfrm>
              <a:off x="1208412" y="1784186"/>
              <a:ext cx="1489984" cy="219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5F64C733-6006-44E9-ADD3-6AFC322937DE}"/>
                </a:ext>
              </a:extLst>
            </p:cNvPr>
            <p:cNvSpPr/>
            <p:nvPr/>
          </p:nvSpPr>
          <p:spPr>
            <a:xfrm>
              <a:off x="1331104" y="1784186"/>
              <a:ext cx="1244600" cy="1244600"/>
            </a:xfrm>
            <a:prstGeom prst="round2SameRect">
              <a:avLst>
                <a:gd name="adj1" fmla="val 0"/>
                <a:gd name="adj2" fmla="val 2142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4460">
              <a:extLst>
                <a:ext uri="{FF2B5EF4-FFF2-40B4-BE49-F238E27FC236}">
                  <a16:creationId xmlns:a16="http://schemas.microsoft.com/office/drawing/2014/main" id="{FCD58CFA-50C6-4B15-AACE-8F96B8C71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2104" y="2165186"/>
              <a:ext cx="482600" cy="482600"/>
            </a:xfrm>
            <a:custGeom>
              <a:avLst/>
              <a:gdLst>
                <a:gd name="T0" fmla="*/ 371 w 718"/>
                <a:gd name="T1" fmla="*/ 473 h 718"/>
                <a:gd name="T2" fmla="*/ 359 w 718"/>
                <a:gd name="T3" fmla="*/ 478 h 718"/>
                <a:gd name="T4" fmla="*/ 346 w 718"/>
                <a:gd name="T5" fmla="*/ 473 h 718"/>
                <a:gd name="T6" fmla="*/ 344 w 718"/>
                <a:gd name="T7" fmla="*/ 371 h 718"/>
                <a:gd name="T8" fmla="*/ 353 w 718"/>
                <a:gd name="T9" fmla="*/ 361 h 718"/>
                <a:gd name="T10" fmla="*/ 381 w 718"/>
                <a:gd name="T11" fmla="*/ 356 h 718"/>
                <a:gd name="T12" fmla="*/ 412 w 718"/>
                <a:gd name="T13" fmla="*/ 337 h 718"/>
                <a:gd name="T14" fmla="*/ 430 w 718"/>
                <a:gd name="T15" fmla="*/ 307 h 718"/>
                <a:gd name="T16" fmla="*/ 432 w 718"/>
                <a:gd name="T17" fmla="*/ 270 h 718"/>
                <a:gd name="T18" fmla="*/ 417 w 718"/>
                <a:gd name="T19" fmla="*/ 238 h 718"/>
                <a:gd name="T20" fmla="*/ 388 w 718"/>
                <a:gd name="T21" fmla="*/ 215 h 718"/>
                <a:gd name="T22" fmla="*/ 352 w 718"/>
                <a:gd name="T23" fmla="*/ 210 h 718"/>
                <a:gd name="T24" fmla="*/ 318 w 718"/>
                <a:gd name="T25" fmla="*/ 223 h 718"/>
                <a:gd name="T26" fmla="*/ 293 w 718"/>
                <a:gd name="T27" fmla="*/ 249 h 718"/>
                <a:gd name="T28" fmla="*/ 284 w 718"/>
                <a:gd name="T29" fmla="*/ 285 h 718"/>
                <a:gd name="T30" fmla="*/ 278 w 718"/>
                <a:gd name="T31" fmla="*/ 298 h 718"/>
                <a:gd name="T32" fmla="*/ 263 w 718"/>
                <a:gd name="T33" fmla="*/ 299 h 718"/>
                <a:gd name="T34" fmla="*/ 254 w 718"/>
                <a:gd name="T35" fmla="*/ 288 h 718"/>
                <a:gd name="T36" fmla="*/ 263 w 718"/>
                <a:gd name="T37" fmla="*/ 244 h 718"/>
                <a:gd name="T38" fmla="*/ 292 w 718"/>
                <a:gd name="T39" fmla="*/ 205 h 718"/>
                <a:gd name="T40" fmla="*/ 338 w 718"/>
                <a:gd name="T41" fmla="*/ 182 h 718"/>
                <a:gd name="T42" fmla="*/ 390 w 718"/>
                <a:gd name="T43" fmla="*/ 184 h 718"/>
                <a:gd name="T44" fmla="*/ 433 w 718"/>
                <a:gd name="T45" fmla="*/ 211 h 718"/>
                <a:gd name="T46" fmla="*/ 459 w 718"/>
                <a:gd name="T47" fmla="*/ 254 h 718"/>
                <a:gd name="T48" fmla="*/ 462 w 718"/>
                <a:gd name="T49" fmla="*/ 304 h 718"/>
                <a:gd name="T50" fmla="*/ 444 w 718"/>
                <a:gd name="T51" fmla="*/ 347 h 718"/>
                <a:gd name="T52" fmla="*/ 410 w 718"/>
                <a:gd name="T53" fmla="*/ 377 h 718"/>
                <a:gd name="T54" fmla="*/ 359 w 718"/>
                <a:gd name="T55" fmla="*/ 576 h 718"/>
                <a:gd name="T56" fmla="*/ 328 w 718"/>
                <a:gd name="T57" fmla="*/ 560 h 718"/>
                <a:gd name="T58" fmla="*/ 324 w 718"/>
                <a:gd name="T59" fmla="*/ 524 h 718"/>
                <a:gd name="T60" fmla="*/ 352 w 718"/>
                <a:gd name="T61" fmla="*/ 502 h 718"/>
                <a:gd name="T62" fmla="*/ 385 w 718"/>
                <a:gd name="T63" fmla="*/ 513 h 718"/>
                <a:gd name="T64" fmla="*/ 396 w 718"/>
                <a:gd name="T65" fmla="*/ 546 h 718"/>
                <a:gd name="T66" fmla="*/ 373 w 718"/>
                <a:gd name="T67" fmla="*/ 574 h 718"/>
                <a:gd name="T68" fmla="*/ 322 w 718"/>
                <a:gd name="T69" fmla="*/ 2 h 718"/>
                <a:gd name="T70" fmla="*/ 235 w 718"/>
                <a:gd name="T71" fmla="*/ 23 h 718"/>
                <a:gd name="T72" fmla="*/ 158 w 718"/>
                <a:gd name="T73" fmla="*/ 62 h 718"/>
                <a:gd name="T74" fmla="*/ 93 w 718"/>
                <a:gd name="T75" fmla="*/ 118 h 718"/>
                <a:gd name="T76" fmla="*/ 44 w 718"/>
                <a:gd name="T77" fmla="*/ 188 h 718"/>
                <a:gd name="T78" fmla="*/ 11 w 718"/>
                <a:gd name="T79" fmla="*/ 270 h 718"/>
                <a:gd name="T80" fmla="*/ 0 w 718"/>
                <a:gd name="T81" fmla="*/ 360 h 718"/>
                <a:gd name="T82" fmla="*/ 11 w 718"/>
                <a:gd name="T83" fmla="*/ 450 h 718"/>
                <a:gd name="T84" fmla="*/ 44 w 718"/>
                <a:gd name="T85" fmla="*/ 531 h 718"/>
                <a:gd name="T86" fmla="*/ 93 w 718"/>
                <a:gd name="T87" fmla="*/ 600 h 718"/>
                <a:gd name="T88" fmla="*/ 158 w 718"/>
                <a:gd name="T89" fmla="*/ 657 h 718"/>
                <a:gd name="T90" fmla="*/ 235 w 718"/>
                <a:gd name="T91" fmla="*/ 697 h 718"/>
                <a:gd name="T92" fmla="*/ 322 w 718"/>
                <a:gd name="T93" fmla="*/ 716 h 718"/>
                <a:gd name="T94" fmla="*/ 414 w 718"/>
                <a:gd name="T95" fmla="*/ 714 h 718"/>
                <a:gd name="T96" fmla="*/ 498 w 718"/>
                <a:gd name="T97" fmla="*/ 690 h 718"/>
                <a:gd name="T98" fmla="*/ 573 w 718"/>
                <a:gd name="T99" fmla="*/ 647 h 718"/>
                <a:gd name="T100" fmla="*/ 635 w 718"/>
                <a:gd name="T101" fmla="*/ 588 h 718"/>
                <a:gd name="T102" fmla="*/ 682 w 718"/>
                <a:gd name="T103" fmla="*/ 515 h 718"/>
                <a:gd name="T104" fmla="*/ 710 w 718"/>
                <a:gd name="T105" fmla="*/ 431 h 718"/>
                <a:gd name="T106" fmla="*/ 718 w 718"/>
                <a:gd name="T107" fmla="*/ 340 h 718"/>
                <a:gd name="T108" fmla="*/ 702 w 718"/>
                <a:gd name="T109" fmla="*/ 253 h 718"/>
                <a:gd name="T110" fmla="*/ 665 w 718"/>
                <a:gd name="T111" fmla="*/ 174 h 718"/>
                <a:gd name="T112" fmla="*/ 613 w 718"/>
                <a:gd name="T113" fmla="*/ 106 h 718"/>
                <a:gd name="T114" fmla="*/ 544 w 718"/>
                <a:gd name="T115" fmla="*/ 53 h 718"/>
                <a:gd name="T116" fmla="*/ 465 w 718"/>
                <a:gd name="T117" fmla="*/ 16 h 718"/>
                <a:gd name="T118" fmla="*/ 377 w 718"/>
                <a:gd name="T119" fmla="*/ 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8" h="718">
                  <a:moveTo>
                    <a:pt x="374" y="390"/>
                  </a:moveTo>
                  <a:lnTo>
                    <a:pt x="374" y="463"/>
                  </a:lnTo>
                  <a:lnTo>
                    <a:pt x="373" y="467"/>
                  </a:lnTo>
                  <a:lnTo>
                    <a:pt x="373" y="470"/>
                  </a:lnTo>
                  <a:lnTo>
                    <a:pt x="371" y="473"/>
                  </a:lnTo>
                  <a:lnTo>
                    <a:pt x="370" y="475"/>
                  </a:lnTo>
                  <a:lnTo>
                    <a:pt x="367" y="476"/>
                  </a:lnTo>
                  <a:lnTo>
                    <a:pt x="365" y="477"/>
                  </a:lnTo>
                  <a:lnTo>
                    <a:pt x="361" y="478"/>
                  </a:lnTo>
                  <a:lnTo>
                    <a:pt x="359" y="478"/>
                  </a:lnTo>
                  <a:lnTo>
                    <a:pt x="356" y="478"/>
                  </a:lnTo>
                  <a:lnTo>
                    <a:pt x="353" y="477"/>
                  </a:lnTo>
                  <a:lnTo>
                    <a:pt x="351" y="476"/>
                  </a:lnTo>
                  <a:lnTo>
                    <a:pt x="349" y="475"/>
                  </a:lnTo>
                  <a:lnTo>
                    <a:pt x="346" y="473"/>
                  </a:lnTo>
                  <a:lnTo>
                    <a:pt x="345" y="470"/>
                  </a:lnTo>
                  <a:lnTo>
                    <a:pt x="344" y="467"/>
                  </a:lnTo>
                  <a:lnTo>
                    <a:pt x="344" y="463"/>
                  </a:lnTo>
                  <a:lnTo>
                    <a:pt x="344" y="375"/>
                  </a:lnTo>
                  <a:lnTo>
                    <a:pt x="344" y="371"/>
                  </a:lnTo>
                  <a:lnTo>
                    <a:pt x="345" y="368"/>
                  </a:lnTo>
                  <a:lnTo>
                    <a:pt x="346" y="366"/>
                  </a:lnTo>
                  <a:lnTo>
                    <a:pt x="349" y="364"/>
                  </a:lnTo>
                  <a:lnTo>
                    <a:pt x="351" y="362"/>
                  </a:lnTo>
                  <a:lnTo>
                    <a:pt x="353" y="361"/>
                  </a:lnTo>
                  <a:lnTo>
                    <a:pt x="356" y="360"/>
                  </a:lnTo>
                  <a:lnTo>
                    <a:pt x="359" y="360"/>
                  </a:lnTo>
                  <a:lnTo>
                    <a:pt x="367" y="359"/>
                  </a:lnTo>
                  <a:lnTo>
                    <a:pt x="374" y="358"/>
                  </a:lnTo>
                  <a:lnTo>
                    <a:pt x="381" y="356"/>
                  </a:lnTo>
                  <a:lnTo>
                    <a:pt x="388" y="353"/>
                  </a:lnTo>
                  <a:lnTo>
                    <a:pt x="395" y="350"/>
                  </a:lnTo>
                  <a:lnTo>
                    <a:pt x="401" y="347"/>
                  </a:lnTo>
                  <a:lnTo>
                    <a:pt x="406" y="343"/>
                  </a:lnTo>
                  <a:lnTo>
                    <a:pt x="412" y="337"/>
                  </a:lnTo>
                  <a:lnTo>
                    <a:pt x="417" y="332"/>
                  </a:lnTo>
                  <a:lnTo>
                    <a:pt x="421" y="327"/>
                  </a:lnTo>
                  <a:lnTo>
                    <a:pt x="425" y="320"/>
                  </a:lnTo>
                  <a:lnTo>
                    <a:pt x="428" y="314"/>
                  </a:lnTo>
                  <a:lnTo>
                    <a:pt x="430" y="307"/>
                  </a:lnTo>
                  <a:lnTo>
                    <a:pt x="432" y="300"/>
                  </a:lnTo>
                  <a:lnTo>
                    <a:pt x="433" y="292"/>
                  </a:lnTo>
                  <a:lnTo>
                    <a:pt x="434" y="285"/>
                  </a:lnTo>
                  <a:lnTo>
                    <a:pt x="433" y="277"/>
                  </a:lnTo>
                  <a:lnTo>
                    <a:pt x="432" y="270"/>
                  </a:lnTo>
                  <a:lnTo>
                    <a:pt x="430" y="262"/>
                  </a:lnTo>
                  <a:lnTo>
                    <a:pt x="428" y="256"/>
                  </a:lnTo>
                  <a:lnTo>
                    <a:pt x="425" y="249"/>
                  </a:lnTo>
                  <a:lnTo>
                    <a:pt x="421" y="243"/>
                  </a:lnTo>
                  <a:lnTo>
                    <a:pt x="417" y="238"/>
                  </a:lnTo>
                  <a:lnTo>
                    <a:pt x="412" y="232"/>
                  </a:lnTo>
                  <a:lnTo>
                    <a:pt x="406" y="227"/>
                  </a:lnTo>
                  <a:lnTo>
                    <a:pt x="401" y="223"/>
                  </a:lnTo>
                  <a:lnTo>
                    <a:pt x="395" y="218"/>
                  </a:lnTo>
                  <a:lnTo>
                    <a:pt x="388" y="215"/>
                  </a:lnTo>
                  <a:lnTo>
                    <a:pt x="381" y="213"/>
                  </a:lnTo>
                  <a:lnTo>
                    <a:pt x="374" y="211"/>
                  </a:lnTo>
                  <a:lnTo>
                    <a:pt x="367" y="210"/>
                  </a:lnTo>
                  <a:lnTo>
                    <a:pt x="359" y="210"/>
                  </a:lnTo>
                  <a:lnTo>
                    <a:pt x="352" y="210"/>
                  </a:lnTo>
                  <a:lnTo>
                    <a:pt x="344" y="211"/>
                  </a:lnTo>
                  <a:lnTo>
                    <a:pt x="337" y="213"/>
                  </a:lnTo>
                  <a:lnTo>
                    <a:pt x="329" y="215"/>
                  </a:lnTo>
                  <a:lnTo>
                    <a:pt x="323" y="218"/>
                  </a:lnTo>
                  <a:lnTo>
                    <a:pt x="318" y="223"/>
                  </a:lnTo>
                  <a:lnTo>
                    <a:pt x="311" y="227"/>
                  </a:lnTo>
                  <a:lnTo>
                    <a:pt x="306" y="232"/>
                  </a:lnTo>
                  <a:lnTo>
                    <a:pt x="301" y="238"/>
                  </a:lnTo>
                  <a:lnTo>
                    <a:pt x="297" y="243"/>
                  </a:lnTo>
                  <a:lnTo>
                    <a:pt x="293" y="249"/>
                  </a:lnTo>
                  <a:lnTo>
                    <a:pt x="290" y="256"/>
                  </a:lnTo>
                  <a:lnTo>
                    <a:pt x="288" y="262"/>
                  </a:lnTo>
                  <a:lnTo>
                    <a:pt x="285" y="270"/>
                  </a:lnTo>
                  <a:lnTo>
                    <a:pt x="284" y="277"/>
                  </a:lnTo>
                  <a:lnTo>
                    <a:pt x="284" y="285"/>
                  </a:lnTo>
                  <a:lnTo>
                    <a:pt x="283" y="288"/>
                  </a:lnTo>
                  <a:lnTo>
                    <a:pt x="283" y="290"/>
                  </a:lnTo>
                  <a:lnTo>
                    <a:pt x="281" y="293"/>
                  </a:lnTo>
                  <a:lnTo>
                    <a:pt x="280" y="295"/>
                  </a:lnTo>
                  <a:lnTo>
                    <a:pt x="278" y="298"/>
                  </a:lnTo>
                  <a:lnTo>
                    <a:pt x="275" y="299"/>
                  </a:lnTo>
                  <a:lnTo>
                    <a:pt x="273" y="299"/>
                  </a:lnTo>
                  <a:lnTo>
                    <a:pt x="269" y="300"/>
                  </a:lnTo>
                  <a:lnTo>
                    <a:pt x="266" y="299"/>
                  </a:lnTo>
                  <a:lnTo>
                    <a:pt x="263" y="299"/>
                  </a:lnTo>
                  <a:lnTo>
                    <a:pt x="261" y="298"/>
                  </a:lnTo>
                  <a:lnTo>
                    <a:pt x="259" y="295"/>
                  </a:lnTo>
                  <a:lnTo>
                    <a:pt x="257" y="293"/>
                  </a:lnTo>
                  <a:lnTo>
                    <a:pt x="255" y="290"/>
                  </a:lnTo>
                  <a:lnTo>
                    <a:pt x="254" y="288"/>
                  </a:lnTo>
                  <a:lnTo>
                    <a:pt x="254" y="285"/>
                  </a:lnTo>
                  <a:lnTo>
                    <a:pt x="254" y="274"/>
                  </a:lnTo>
                  <a:lnTo>
                    <a:pt x="257" y="263"/>
                  </a:lnTo>
                  <a:lnTo>
                    <a:pt x="259" y="254"/>
                  </a:lnTo>
                  <a:lnTo>
                    <a:pt x="263" y="244"/>
                  </a:lnTo>
                  <a:lnTo>
                    <a:pt x="267" y="236"/>
                  </a:lnTo>
                  <a:lnTo>
                    <a:pt x="273" y="226"/>
                  </a:lnTo>
                  <a:lnTo>
                    <a:pt x="278" y="218"/>
                  </a:lnTo>
                  <a:lnTo>
                    <a:pt x="285" y="211"/>
                  </a:lnTo>
                  <a:lnTo>
                    <a:pt x="292" y="205"/>
                  </a:lnTo>
                  <a:lnTo>
                    <a:pt x="300" y="198"/>
                  </a:lnTo>
                  <a:lnTo>
                    <a:pt x="309" y="193"/>
                  </a:lnTo>
                  <a:lnTo>
                    <a:pt x="319" y="188"/>
                  </a:lnTo>
                  <a:lnTo>
                    <a:pt x="328" y="184"/>
                  </a:lnTo>
                  <a:lnTo>
                    <a:pt x="338" y="182"/>
                  </a:lnTo>
                  <a:lnTo>
                    <a:pt x="349" y="180"/>
                  </a:lnTo>
                  <a:lnTo>
                    <a:pt x="359" y="180"/>
                  </a:lnTo>
                  <a:lnTo>
                    <a:pt x="370" y="180"/>
                  </a:lnTo>
                  <a:lnTo>
                    <a:pt x="380" y="182"/>
                  </a:lnTo>
                  <a:lnTo>
                    <a:pt x="390" y="184"/>
                  </a:lnTo>
                  <a:lnTo>
                    <a:pt x="400" y="188"/>
                  </a:lnTo>
                  <a:lnTo>
                    <a:pt x="408" y="193"/>
                  </a:lnTo>
                  <a:lnTo>
                    <a:pt x="417" y="198"/>
                  </a:lnTo>
                  <a:lnTo>
                    <a:pt x="426" y="205"/>
                  </a:lnTo>
                  <a:lnTo>
                    <a:pt x="433" y="211"/>
                  </a:lnTo>
                  <a:lnTo>
                    <a:pt x="439" y="218"/>
                  </a:lnTo>
                  <a:lnTo>
                    <a:pt x="446" y="226"/>
                  </a:lnTo>
                  <a:lnTo>
                    <a:pt x="451" y="236"/>
                  </a:lnTo>
                  <a:lnTo>
                    <a:pt x="456" y="244"/>
                  </a:lnTo>
                  <a:lnTo>
                    <a:pt x="459" y="254"/>
                  </a:lnTo>
                  <a:lnTo>
                    <a:pt x="461" y="263"/>
                  </a:lnTo>
                  <a:lnTo>
                    <a:pt x="463" y="274"/>
                  </a:lnTo>
                  <a:lnTo>
                    <a:pt x="463" y="285"/>
                  </a:lnTo>
                  <a:lnTo>
                    <a:pt x="463" y="294"/>
                  </a:lnTo>
                  <a:lnTo>
                    <a:pt x="462" y="304"/>
                  </a:lnTo>
                  <a:lnTo>
                    <a:pt x="460" y="314"/>
                  </a:lnTo>
                  <a:lnTo>
                    <a:pt x="457" y="322"/>
                  </a:lnTo>
                  <a:lnTo>
                    <a:pt x="453" y="331"/>
                  </a:lnTo>
                  <a:lnTo>
                    <a:pt x="448" y="339"/>
                  </a:lnTo>
                  <a:lnTo>
                    <a:pt x="444" y="347"/>
                  </a:lnTo>
                  <a:lnTo>
                    <a:pt x="437" y="354"/>
                  </a:lnTo>
                  <a:lnTo>
                    <a:pt x="431" y="361"/>
                  </a:lnTo>
                  <a:lnTo>
                    <a:pt x="425" y="367"/>
                  </a:lnTo>
                  <a:lnTo>
                    <a:pt x="417" y="373"/>
                  </a:lnTo>
                  <a:lnTo>
                    <a:pt x="410" y="377"/>
                  </a:lnTo>
                  <a:lnTo>
                    <a:pt x="401" y="381"/>
                  </a:lnTo>
                  <a:lnTo>
                    <a:pt x="392" y="384"/>
                  </a:lnTo>
                  <a:lnTo>
                    <a:pt x="383" y="387"/>
                  </a:lnTo>
                  <a:lnTo>
                    <a:pt x="374" y="390"/>
                  </a:lnTo>
                  <a:close/>
                  <a:moveTo>
                    <a:pt x="359" y="576"/>
                  </a:moveTo>
                  <a:lnTo>
                    <a:pt x="352" y="576"/>
                  </a:lnTo>
                  <a:lnTo>
                    <a:pt x="344" y="574"/>
                  </a:lnTo>
                  <a:lnTo>
                    <a:pt x="338" y="569"/>
                  </a:lnTo>
                  <a:lnTo>
                    <a:pt x="332" y="565"/>
                  </a:lnTo>
                  <a:lnTo>
                    <a:pt x="328" y="560"/>
                  </a:lnTo>
                  <a:lnTo>
                    <a:pt x="324" y="553"/>
                  </a:lnTo>
                  <a:lnTo>
                    <a:pt x="322" y="546"/>
                  </a:lnTo>
                  <a:lnTo>
                    <a:pt x="322" y="538"/>
                  </a:lnTo>
                  <a:lnTo>
                    <a:pt x="322" y="532"/>
                  </a:lnTo>
                  <a:lnTo>
                    <a:pt x="324" y="524"/>
                  </a:lnTo>
                  <a:lnTo>
                    <a:pt x="328" y="518"/>
                  </a:lnTo>
                  <a:lnTo>
                    <a:pt x="332" y="513"/>
                  </a:lnTo>
                  <a:lnTo>
                    <a:pt x="338" y="508"/>
                  </a:lnTo>
                  <a:lnTo>
                    <a:pt x="344" y="504"/>
                  </a:lnTo>
                  <a:lnTo>
                    <a:pt x="352" y="502"/>
                  </a:lnTo>
                  <a:lnTo>
                    <a:pt x="359" y="501"/>
                  </a:lnTo>
                  <a:lnTo>
                    <a:pt x="367" y="502"/>
                  </a:lnTo>
                  <a:lnTo>
                    <a:pt x="373" y="504"/>
                  </a:lnTo>
                  <a:lnTo>
                    <a:pt x="380" y="508"/>
                  </a:lnTo>
                  <a:lnTo>
                    <a:pt x="385" y="513"/>
                  </a:lnTo>
                  <a:lnTo>
                    <a:pt x="390" y="518"/>
                  </a:lnTo>
                  <a:lnTo>
                    <a:pt x="393" y="524"/>
                  </a:lnTo>
                  <a:lnTo>
                    <a:pt x="396" y="532"/>
                  </a:lnTo>
                  <a:lnTo>
                    <a:pt x="397" y="538"/>
                  </a:lnTo>
                  <a:lnTo>
                    <a:pt x="396" y="546"/>
                  </a:lnTo>
                  <a:lnTo>
                    <a:pt x="393" y="553"/>
                  </a:lnTo>
                  <a:lnTo>
                    <a:pt x="390" y="560"/>
                  </a:lnTo>
                  <a:lnTo>
                    <a:pt x="385" y="565"/>
                  </a:lnTo>
                  <a:lnTo>
                    <a:pt x="380" y="569"/>
                  </a:lnTo>
                  <a:lnTo>
                    <a:pt x="373" y="574"/>
                  </a:lnTo>
                  <a:lnTo>
                    <a:pt x="367" y="576"/>
                  </a:lnTo>
                  <a:lnTo>
                    <a:pt x="359" y="576"/>
                  </a:lnTo>
                  <a:close/>
                  <a:moveTo>
                    <a:pt x="359" y="0"/>
                  </a:moveTo>
                  <a:lnTo>
                    <a:pt x="340" y="1"/>
                  </a:lnTo>
                  <a:lnTo>
                    <a:pt x="322" y="2"/>
                  </a:lnTo>
                  <a:lnTo>
                    <a:pt x="305" y="4"/>
                  </a:lnTo>
                  <a:lnTo>
                    <a:pt x="286" y="8"/>
                  </a:lnTo>
                  <a:lnTo>
                    <a:pt x="269" y="12"/>
                  </a:lnTo>
                  <a:lnTo>
                    <a:pt x="252" y="16"/>
                  </a:lnTo>
                  <a:lnTo>
                    <a:pt x="235" y="23"/>
                  </a:lnTo>
                  <a:lnTo>
                    <a:pt x="219" y="29"/>
                  </a:lnTo>
                  <a:lnTo>
                    <a:pt x="203" y="36"/>
                  </a:lnTo>
                  <a:lnTo>
                    <a:pt x="188" y="44"/>
                  </a:lnTo>
                  <a:lnTo>
                    <a:pt x="173" y="53"/>
                  </a:lnTo>
                  <a:lnTo>
                    <a:pt x="158" y="62"/>
                  </a:lnTo>
                  <a:lnTo>
                    <a:pt x="144" y="72"/>
                  </a:lnTo>
                  <a:lnTo>
                    <a:pt x="130" y="83"/>
                  </a:lnTo>
                  <a:lnTo>
                    <a:pt x="117" y="94"/>
                  </a:lnTo>
                  <a:lnTo>
                    <a:pt x="106" y="106"/>
                  </a:lnTo>
                  <a:lnTo>
                    <a:pt x="93" y="118"/>
                  </a:lnTo>
                  <a:lnTo>
                    <a:pt x="82" y="132"/>
                  </a:lnTo>
                  <a:lnTo>
                    <a:pt x="71" y="145"/>
                  </a:lnTo>
                  <a:lnTo>
                    <a:pt x="62" y="159"/>
                  </a:lnTo>
                  <a:lnTo>
                    <a:pt x="52" y="174"/>
                  </a:lnTo>
                  <a:lnTo>
                    <a:pt x="44" y="188"/>
                  </a:lnTo>
                  <a:lnTo>
                    <a:pt x="35" y="205"/>
                  </a:lnTo>
                  <a:lnTo>
                    <a:pt x="29" y="220"/>
                  </a:lnTo>
                  <a:lnTo>
                    <a:pt x="22" y="237"/>
                  </a:lnTo>
                  <a:lnTo>
                    <a:pt x="16" y="253"/>
                  </a:lnTo>
                  <a:lnTo>
                    <a:pt x="11" y="270"/>
                  </a:lnTo>
                  <a:lnTo>
                    <a:pt x="7" y="287"/>
                  </a:lnTo>
                  <a:lnTo>
                    <a:pt x="4" y="305"/>
                  </a:lnTo>
                  <a:lnTo>
                    <a:pt x="2" y="322"/>
                  </a:lnTo>
                  <a:lnTo>
                    <a:pt x="1" y="340"/>
                  </a:lnTo>
                  <a:lnTo>
                    <a:pt x="0" y="360"/>
                  </a:lnTo>
                  <a:lnTo>
                    <a:pt x="1" y="378"/>
                  </a:lnTo>
                  <a:lnTo>
                    <a:pt x="2" y="396"/>
                  </a:lnTo>
                  <a:lnTo>
                    <a:pt x="4" y="414"/>
                  </a:lnTo>
                  <a:lnTo>
                    <a:pt x="7" y="431"/>
                  </a:lnTo>
                  <a:lnTo>
                    <a:pt x="11" y="450"/>
                  </a:lnTo>
                  <a:lnTo>
                    <a:pt x="16" y="467"/>
                  </a:lnTo>
                  <a:lnTo>
                    <a:pt x="22" y="483"/>
                  </a:lnTo>
                  <a:lnTo>
                    <a:pt x="29" y="499"/>
                  </a:lnTo>
                  <a:lnTo>
                    <a:pt x="35" y="515"/>
                  </a:lnTo>
                  <a:lnTo>
                    <a:pt x="44" y="531"/>
                  </a:lnTo>
                  <a:lnTo>
                    <a:pt x="52" y="546"/>
                  </a:lnTo>
                  <a:lnTo>
                    <a:pt x="62" y="560"/>
                  </a:lnTo>
                  <a:lnTo>
                    <a:pt x="71" y="575"/>
                  </a:lnTo>
                  <a:lnTo>
                    <a:pt x="82" y="588"/>
                  </a:lnTo>
                  <a:lnTo>
                    <a:pt x="93" y="600"/>
                  </a:lnTo>
                  <a:lnTo>
                    <a:pt x="106" y="613"/>
                  </a:lnTo>
                  <a:lnTo>
                    <a:pt x="117" y="625"/>
                  </a:lnTo>
                  <a:lnTo>
                    <a:pt x="130" y="637"/>
                  </a:lnTo>
                  <a:lnTo>
                    <a:pt x="144" y="647"/>
                  </a:lnTo>
                  <a:lnTo>
                    <a:pt x="158" y="657"/>
                  </a:lnTo>
                  <a:lnTo>
                    <a:pt x="173" y="667"/>
                  </a:lnTo>
                  <a:lnTo>
                    <a:pt x="188" y="675"/>
                  </a:lnTo>
                  <a:lnTo>
                    <a:pt x="203" y="683"/>
                  </a:lnTo>
                  <a:lnTo>
                    <a:pt x="219" y="690"/>
                  </a:lnTo>
                  <a:lnTo>
                    <a:pt x="235" y="697"/>
                  </a:lnTo>
                  <a:lnTo>
                    <a:pt x="252" y="702"/>
                  </a:lnTo>
                  <a:lnTo>
                    <a:pt x="269" y="707"/>
                  </a:lnTo>
                  <a:lnTo>
                    <a:pt x="286" y="711"/>
                  </a:lnTo>
                  <a:lnTo>
                    <a:pt x="305" y="714"/>
                  </a:lnTo>
                  <a:lnTo>
                    <a:pt x="322" y="716"/>
                  </a:lnTo>
                  <a:lnTo>
                    <a:pt x="340" y="718"/>
                  </a:lnTo>
                  <a:lnTo>
                    <a:pt x="359" y="718"/>
                  </a:lnTo>
                  <a:lnTo>
                    <a:pt x="377" y="718"/>
                  </a:lnTo>
                  <a:lnTo>
                    <a:pt x="396" y="716"/>
                  </a:lnTo>
                  <a:lnTo>
                    <a:pt x="414" y="714"/>
                  </a:lnTo>
                  <a:lnTo>
                    <a:pt x="431" y="711"/>
                  </a:lnTo>
                  <a:lnTo>
                    <a:pt x="448" y="707"/>
                  </a:lnTo>
                  <a:lnTo>
                    <a:pt x="465" y="702"/>
                  </a:lnTo>
                  <a:lnTo>
                    <a:pt x="482" y="697"/>
                  </a:lnTo>
                  <a:lnTo>
                    <a:pt x="498" y="690"/>
                  </a:lnTo>
                  <a:lnTo>
                    <a:pt x="514" y="683"/>
                  </a:lnTo>
                  <a:lnTo>
                    <a:pt x="529" y="675"/>
                  </a:lnTo>
                  <a:lnTo>
                    <a:pt x="544" y="667"/>
                  </a:lnTo>
                  <a:lnTo>
                    <a:pt x="559" y="657"/>
                  </a:lnTo>
                  <a:lnTo>
                    <a:pt x="573" y="647"/>
                  </a:lnTo>
                  <a:lnTo>
                    <a:pt x="587" y="637"/>
                  </a:lnTo>
                  <a:lnTo>
                    <a:pt x="600" y="625"/>
                  </a:lnTo>
                  <a:lnTo>
                    <a:pt x="613" y="613"/>
                  </a:lnTo>
                  <a:lnTo>
                    <a:pt x="625" y="600"/>
                  </a:lnTo>
                  <a:lnTo>
                    <a:pt x="635" y="588"/>
                  </a:lnTo>
                  <a:lnTo>
                    <a:pt x="646" y="575"/>
                  </a:lnTo>
                  <a:lnTo>
                    <a:pt x="657" y="560"/>
                  </a:lnTo>
                  <a:lnTo>
                    <a:pt x="665" y="546"/>
                  </a:lnTo>
                  <a:lnTo>
                    <a:pt x="675" y="531"/>
                  </a:lnTo>
                  <a:lnTo>
                    <a:pt x="682" y="515"/>
                  </a:lnTo>
                  <a:lnTo>
                    <a:pt x="690" y="499"/>
                  </a:lnTo>
                  <a:lnTo>
                    <a:pt x="696" y="483"/>
                  </a:lnTo>
                  <a:lnTo>
                    <a:pt x="702" y="467"/>
                  </a:lnTo>
                  <a:lnTo>
                    <a:pt x="707" y="450"/>
                  </a:lnTo>
                  <a:lnTo>
                    <a:pt x="710" y="431"/>
                  </a:lnTo>
                  <a:lnTo>
                    <a:pt x="713" y="414"/>
                  </a:lnTo>
                  <a:lnTo>
                    <a:pt x="716" y="396"/>
                  </a:lnTo>
                  <a:lnTo>
                    <a:pt x="718" y="378"/>
                  </a:lnTo>
                  <a:lnTo>
                    <a:pt x="718" y="360"/>
                  </a:lnTo>
                  <a:lnTo>
                    <a:pt x="718" y="340"/>
                  </a:lnTo>
                  <a:lnTo>
                    <a:pt x="716" y="322"/>
                  </a:lnTo>
                  <a:lnTo>
                    <a:pt x="713" y="305"/>
                  </a:lnTo>
                  <a:lnTo>
                    <a:pt x="710" y="287"/>
                  </a:lnTo>
                  <a:lnTo>
                    <a:pt x="707" y="270"/>
                  </a:lnTo>
                  <a:lnTo>
                    <a:pt x="702" y="253"/>
                  </a:lnTo>
                  <a:lnTo>
                    <a:pt x="696" y="237"/>
                  </a:lnTo>
                  <a:lnTo>
                    <a:pt x="690" y="220"/>
                  </a:lnTo>
                  <a:lnTo>
                    <a:pt x="682" y="205"/>
                  </a:lnTo>
                  <a:lnTo>
                    <a:pt x="675" y="188"/>
                  </a:lnTo>
                  <a:lnTo>
                    <a:pt x="665" y="174"/>
                  </a:lnTo>
                  <a:lnTo>
                    <a:pt x="657" y="159"/>
                  </a:lnTo>
                  <a:lnTo>
                    <a:pt x="646" y="145"/>
                  </a:lnTo>
                  <a:lnTo>
                    <a:pt x="635" y="132"/>
                  </a:lnTo>
                  <a:lnTo>
                    <a:pt x="625" y="118"/>
                  </a:lnTo>
                  <a:lnTo>
                    <a:pt x="613" y="106"/>
                  </a:lnTo>
                  <a:lnTo>
                    <a:pt x="600" y="94"/>
                  </a:lnTo>
                  <a:lnTo>
                    <a:pt x="587" y="83"/>
                  </a:lnTo>
                  <a:lnTo>
                    <a:pt x="573" y="72"/>
                  </a:lnTo>
                  <a:lnTo>
                    <a:pt x="559" y="62"/>
                  </a:lnTo>
                  <a:lnTo>
                    <a:pt x="544" y="53"/>
                  </a:lnTo>
                  <a:lnTo>
                    <a:pt x="529" y="44"/>
                  </a:lnTo>
                  <a:lnTo>
                    <a:pt x="514" y="36"/>
                  </a:lnTo>
                  <a:lnTo>
                    <a:pt x="498" y="29"/>
                  </a:lnTo>
                  <a:lnTo>
                    <a:pt x="482" y="23"/>
                  </a:lnTo>
                  <a:lnTo>
                    <a:pt x="465" y="16"/>
                  </a:lnTo>
                  <a:lnTo>
                    <a:pt x="448" y="12"/>
                  </a:lnTo>
                  <a:lnTo>
                    <a:pt x="431" y="8"/>
                  </a:lnTo>
                  <a:lnTo>
                    <a:pt x="414" y="4"/>
                  </a:lnTo>
                  <a:lnTo>
                    <a:pt x="396" y="2"/>
                  </a:lnTo>
                  <a:lnTo>
                    <a:pt x="377" y="1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01D3AC-BDCB-471B-B475-A543E243F21E}"/>
              </a:ext>
            </a:extLst>
          </p:cNvPr>
          <p:cNvSpPr txBox="1"/>
          <p:nvPr/>
        </p:nvSpPr>
        <p:spPr>
          <a:xfrm>
            <a:off x="396649" y="2559580"/>
            <a:ext cx="3048000" cy="18158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dirty="0" smtClean="0"/>
              <a:t>DATASET : 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 err="1" smtClean="0"/>
              <a:t>TalkingData</a:t>
            </a:r>
            <a:endParaRPr lang="en-US" dirty="0" smtClean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 err="1"/>
              <a:t>Avazu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 err="1" smtClean="0"/>
              <a:t>Buzzfeed</a:t>
            </a:r>
            <a:endParaRPr lang="en-US" dirty="0" smtClean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 algn="ctr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 algn="ctr">
              <a:buClr>
                <a:schemeClr val="accent1"/>
              </a:buClr>
            </a:pP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98CCE7-AB00-4954-8D12-BB7F1CCE74CB}"/>
              </a:ext>
            </a:extLst>
          </p:cNvPr>
          <p:cNvSpPr txBox="1"/>
          <p:nvPr/>
        </p:nvSpPr>
        <p:spPr>
          <a:xfrm>
            <a:off x="396649" y="4026776"/>
            <a:ext cx="3523618" cy="28007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buClr>
                <a:schemeClr val="accent1"/>
              </a:buClr>
            </a:pPr>
            <a:r>
              <a:rPr lang="en-US" dirty="0" smtClean="0"/>
              <a:t>PREPROCESSING :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Principal Component Analysis (PCA)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Recursive </a:t>
            </a:r>
            <a:r>
              <a:rPr lang="en-US" dirty="0" smtClean="0"/>
              <a:t>Feature Elimination (RFE)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SMOTE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dirty="0" smtClean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DFD8A6-F003-47A9-9BF6-4BA991D6E630}"/>
              </a:ext>
            </a:extLst>
          </p:cNvPr>
          <p:cNvSpPr/>
          <p:nvPr/>
        </p:nvSpPr>
        <p:spPr>
          <a:xfrm>
            <a:off x="4239333" y="1901480"/>
            <a:ext cx="3575799" cy="4819995"/>
          </a:xfrm>
          <a:prstGeom prst="rect">
            <a:avLst/>
          </a:prstGeom>
          <a:pattFill prst="lt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524103" y="1782856"/>
            <a:ext cx="702239" cy="586588"/>
            <a:chOff x="1208412" y="1784186"/>
            <a:chExt cx="1489984" cy="1244600"/>
          </a:xfrm>
        </p:grpSpPr>
        <p:sp>
          <p:nvSpPr>
            <p:cNvPr id="44" name="Rectangle: Top Corners Rounded 8">
              <a:extLst>
                <a:ext uri="{FF2B5EF4-FFF2-40B4-BE49-F238E27FC236}">
                  <a16:creationId xmlns:a16="http://schemas.microsoft.com/office/drawing/2014/main" id="{328042B8-DCD5-4FD0-AB78-7CD7D7D32CF1}"/>
                </a:ext>
              </a:extLst>
            </p:cNvPr>
            <p:cNvSpPr/>
            <p:nvPr/>
          </p:nvSpPr>
          <p:spPr>
            <a:xfrm>
              <a:off x="1208412" y="1784186"/>
              <a:ext cx="1489984" cy="219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Top Corners Rounded 4">
              <a:extLst>
                <a:ext uri="{FF2B5EF4-FFF2-40B4-BE49-F238E27FC236}">
                  <a16:creationId xmlns:a16="http://schemas.microsoft.com/office/drawing/2014/main" id="{5F64C733-6006-44E9-ADD3-6AFC322937DE}"/>
                </a:ext>
              </a:extLst>
            </p:cNvPr>
            <p:cNvSpPr/>
            <p:nvPr/>
          </p:nvSpPr>
          <p:spPr>
            <a:xfrm>
              <a:off x="1331104" y="1784186"/>
              <a:ext cx="1244600" cy="1244600"/>
            </a:xfrm>
            <a:prstGeom prst="round2SameRect">
              <a:avLst>
                <a:gd name="adj1" fmla="val 0"/>
                <a:gd name="adj2" fmla="val 2142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460">
              <a:extLst>
                <a:ext uri="{FF2B5EF4-FFF2-40B4-BE49-F238E27FC236}">
                  <a16:creationId xmlns:a16="http://schemas.microsoft.com/office/drawing/2014/main" id="{FCD58CFA-50C6-4B15-AACE-8F96B8C71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2104" y="2165186"/>
              <a:ext cx="482600" cy="482600"/>
            </a:xfrm>
            <a:custGeom>
              <a:avLst/>
              <a:gdLst>
                <a:gd name="T0" fmla="*/ 371 w 718"/>
                <a:gd name="T1" fmla="*/ 473 h 718"/>
                <a:gd name="T2" fmla="*/ 359 w 718"/>
                <a:gd name="T3" fmla="*/ 478 h 718"/>
                <a:gd name="T4" fmla="*/ 346 w 718"/>
                <a:gd name="T5" fmla="*/ 473 h 718"/>
                <a:gd name="T6" fmla="*/ 344 w 718"/>
                <a:gd name="T7" fmla="*/ 371 h 718"/>
                <a:gd name="T8" fmla="*/ 353 w 718"/>
                <a:gd name="T9" fmla="*/ 361 h 718"/>
                <a:gd name="T10" fmla="*/ 381 w 718"/>
                <a:gd name="T11" fmla="*/ 356 h 718"/>
                <a:gd name="T12" fmla="*/ 412 w 718"/>
                <a:gd name="T13" fmla="*/ 337 h 718"/>
                <a:gd name="T14" fmla="*/ 430 w 718"/>
                <a:gd name="T15" fmla="*/ 307 h 718"/>
                <a:gd name="T16" fmla="*/ 432 w 718"/>
                <a:gd name="T17" fmla="*/ 270 h 718"/>
                <a:gd name="T18" fmla="*/ 417 w 718"/>
                <a:gd name="T19" fmla="*/ 238 h 718"/>
                <a:gd name="T20" fmla="*/ 388 w 718"/>
                <a:gd name="T21" fmla="*/ 215 h 718"/>
                <a:gd name="T22" fmla="*/ 352 w 718"/>
                <a:gd name="T23" fmla="*/ 210 h 718"/>
                <a:gd name="T24" fmla="*/ 318 w 718"/>
                <a:gd name="T25" fmla="*/ 223 h 718"/>
                <a:gd name="T26" fmla="*/ 293 w 718"/>
                <a:gd name="T27" fmla="*/ 249 h 718"/>
                <a:gd name="T28" fmla="*/ 284 w 718"/>
                <a:gd name="T29" fmla="*/ 285 h 718"/>
                <a:gd name="T30" fmla="*/ 278 w 718"/>
                <a:gd name="T31" fmla="*/ 298 h 718"/>
                <a:gd name="T32" fmla="*/ 263 w 718"/>
                <a:gd name="T33" fmla="*/ 299 h 718"/>
                <a:gd name="T34" fmla="*/ 254 w 718"/>
                <a:gd name="T35" fmla="*/ 288 h 718"/>
                <a:gd name="T36" fmla="*/ 263 w 718"/>
                <a:gd name="T37" fmla="*/ 244 h 718"/>
                <a:gd name="T38" fmla="*/ 292 w 718"/>
                <a:gd name="T39" fmla="*/ 205 h 718"/>
                <a:gd name="T40" fmla="*/ 338 w 718"/>
                <a:gd name="T41" fmla="*/ 182 h 718"/>
                <a:gd name="T42" fmla="*/ 390 w 718"/>
                <a:gd name="T43" fmla="*/ 184 h 718"/>
                <a:gd name="T44" fmla="*/ 433 w 718"/>
                <a:gd name="T45" fmla="*/ 211 h 718"/>
                <a:gd name="T46" fmla="*/ 459 w 718"/>
                <a:gd name="T47" fmla="*/ 254 h 718"/>
                <a:gd name="T48" fmla="*/ 462 w 718"/>
                <a:gd name="T49" fmla="*/ 304 h 718"/>
                <a:gd name="T50" fmla="*/ 444 w 718"/>
                <a:gd name="T51" fmla="*/ 347 h 718"/>
                <a:gd name="T52" fmla="*/ 410 w 718"/>
                <a:gd name="T53" fmla="*/ 377 h 718"/>
                <a:gd name="T54" fmla="*/ 359 w 718"/>
                <a:gd name="T55" fmla="*/ 576 h 718"/>
                <a:gd name="T56" fmla="*/ 328 w 718"/>
                <a:gd name="T57" fmla="*/ 560 h 718"/>
                <a:gd name="T58" fmla="*/ 324 w 718"/>
                <a:gd name="T59" fmla="*/ 524 h 718"/>
                <a:gd name="T60" fmla="*/ 352 w 718"/>
                <a:gd name="T61" fmla="*/ 502 h 718"/>
                <a:gd name="T62" fmla="*/ 385 w 718"/>
                <a:gd name="T63" fmla="*/ 513 h 718"/>
                <a:gd name="T64" fmla="*/ 396 w 718"/>
                <a:gd name="T65" fmla="*/ 546 h 718"/>
                <a:gd name="T66" fmla="*/ 373 w 718"/>
                <a:gd name="T67" fmla="*/ 574 h 718"/>
                <a:gd name="T68" fmla="*/ 322 w 718"/>
                <a:gd name="T69" fmla="*/ 2 h 718"/>
                <a:gd name="T70" fmla="*/ 235 w 718"/>
                <a:gd name="T71" fmla="*/ 23 h 718"/>
                <a:gd name="T72" fmla="*/ 158 w 718"/>
                <a:gd name="T73" fmla="*/ 62 h 718"/>
                <a:gd name="T74" fmla="*/ 93 w 718"/>
                <a:gd name="T75" fmla="*/ 118 h 718"/>
                <a:gd name="T76" fmla="*/ 44 w 718"/>
                <a:gd name="T77" fmla="*/ 188 h 718"/>
                <a:gd name="T78" fmla="*/ 11 w 718"/>
                <a:gd name="T79" fmla="*/ 270 h 718"/>
                <a:gd name="T80" fmla="*/ 0 w 718"/>
                <a:gd name="T81" fmla="*/ 360 h 718"/>
                <a:gd name="T82" fmla="*/ 11 w 718"/>
                <a:gd name="T83" fmla="*/ 450 h 718"/>
                <a:gd name="T84" fmla="*/ 44 w 718"/>
                <a:gd name="T85" fmla="*/ 531 h 718"/>
                <a:gd name="T86" fmla="*/ 93 w 718"/>
                <a:gd name="T87" fmla="*/ 600 h 718"/>
                <a:gd name="T88" fmla="*/ 158 w 718"/>
                <a:gd name="T89" fmla="*/ 657 h 718"/>
                <a:gd name="T90" fmla="*/ 235 w 718"/>
                <a:gd name="T91" fmla="*/ 697 h 718"/>
                <a:gd name="T92" fmla="*/ 322 w 718"/>
                <a:gd name="T93" fmla="*/ 716 h 718"/>
                <a:gd name="T94" fmla="*/ 414 w 718"/>
                <a:gd name="T95" fmla="*/ 714 h 718"/>
                <a:gd name="T96" fmla="*/ 498 w 718"/>
                <a:gd name="T97" fmla="*/ 690 h 718"/>
                <a:gd name="T98" fmla="*/ 573 w 718"/>
                <a:gd name="T99" fmla="*/ 647 h 718"/>
                <a:gd name="T100" fmla="*/ 635 w 718"/>
                <a:gd name="T101" fmla="*/ 588 h 718"/>
                <a:gd name="T102" fmla="*/ 682 w 718"/>
                <a:gd name="T103" fmla="*/ 515 h 718"/>
                <a:gd name="T104" fmla="*/ 710 w 718"/>
                <a:gd name="T105" fmla="*/ 431 h 718"/>
                <a:gd name="T106" fmla="*/ 718 w 718"/>
                <a:gd name="T107" fmla="*/ 340 h 718"/>
                <a:gd name="T108" fmla="*/ 702 w 718"/>
                <a:gd name="T109" fmla="*/ 253 h 718"/>
                <a:gd name="T110" fmla="*/ 665 w 718"/>
                <a:gd name="T111" fmla="*/ 174 h 718"/>
                <a:gd name="T112" fmla="*/ 613 w 718"/>
                <a:gd name="T113" fmla="*/ 106 h 718"/>
                <a:gd name="T114" fmla="*/ 544 w 718"/>
                <a:gd name="T115" fmla="*/ 53 h 718"/>
                <a:gd name="T116" fmla="*/ 465 w 718"/>
                <a:gd name="T117" fmla="*/ 16 h 718"/>
                <a:gd name="T118" fmla="*/ 377 w 718"/>
                <a:gd name="T119" fmla="*/ 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8" h="718">
                  <a:moveTo>
                    <a:pt x="374" y="390"/>
                  </a:moveTo>
                  <a:lnTo>
                    <a:pt x="374" y="463"/>
                  </a:lnTo>
                  <a:lnTo>
                    <a:pt x="373" y="467"/>
                  </a:lnTo>
                  <a:lnTo>
                    <a:pt x="373" y="470"/>
                  </a:lnTo>
                  <a:lnTo>
                    <a:pt x="371" y="473"/>
                  </a:lnTo>
                  <a:lnTo>
                    <a:pt x="370" y="475"/>
                  </a:lnTo>
                  <a:lnTo>
                    <a:pt x="367" y="476"/>
                  </a:lnTo>
                  <a:lnTo>
                    <a:pt x="365" y="477"/>
                  </a:lnTo>
                  <a:lnTo>
                    <a:pt x="361" y="478"/>
                  </a:lnTo>
                  <a:lnTo>
                    <a:pt x="359" y="478"/>
                  </a:lnTo>
                  <a:lnTo>
                    <a:pt x="356" y="478"/>
                  </a:lnTo>
                  <a:lnTo>
                    <a:pt x="353" y="477"/>
                  </a:lnTo>
                  <a:lnTo>
                    <a:pt x="351" y="476"/>
                  </a:lnTo>
                  <a:lnTo>
                    <a:pt x="349" y="475"/>
                  </a:lnTo>
                  <a:lnTo>
                    <a:pt x="346" y="473"/>
                  </a:lnTo>
                  <a:lnTo>
                    <a:pt x="345" y="470"/>
                  </a:lnTo>
                  <a:lnTo>
                    <a:pt x="344" y="467"/>
                  </a:lnTo>
                  <a:lnTo>
                    <a:pt x="344" y="463"/>
                  </a:lnTo>
                  <a:lnTo>
                    <a:pt x="344" y="375"/>
                  </a:lnTo>
                  <a:lnTo>
                    <a:pt x="344" y="371"/>
                  </a:lnTo>
                  <a:lnTo>
                    <a:pt x="345" y="368"/>
                  </a:lnTo>
                  <a:lnTo>
                    <a:pt x="346" y="366"/>
                  </a:lnTo>
                  <a:lnTo>
                    <a:pt x="349" y="364"/>
                  </a:lnTo>
                  <a:lnTo>
                    <a:pt x="351" y="362"/>
                  </a:lnTo>
                  <a:lnTo>
                    <a:pt x="353" y="361"/>
                  </a:lnTo>
                  <a:lnTo>
                    <a:pt x="356" y="360"/>
                  </a:lnTo>
                  <a:lnTo>
                    <a:pt x="359" y="360"/>
                  </a:lnTo>
                  <a:lnTo>
                    <a:pt x="367" y="359"/>
                  </a:lnTo>
                  <a:lnTo>
                    <a:pt x="374" y="358"/>
                  </a:lnTo>
                  <a:lnTo>
                    <a:pt x="381" y="356"/>
                  </a:lnTo>
                  <a:lnTo>
                    <a:pt x="388" y="353"/>
                  </a:lnTo>
                  <a:lnTo>
                    <a:pt x="395" y="350"/>
                  </a:lnTo>
                  <a:lnTo>
                    <a:pt x="401" y="347"/>
                  </a:lnTo>
                  <a:lnTo>
                    <a:pt x="406" y="343"/>
                  </a:lnTo>
                  <a:lnTo>
                    <a:pt x="412" y="337"/>
                  </a:lnTo>
                  <a:lnTo>
                    <a:pt x="417" y="332"/>
                  </a:lnTo>
                  <a:lnTo>
                    <a:pt x="421" y="327"/>
                  </a:lnTo>
                  <a:lnTo>
                    <a:pt x="425" y="320"/>
                  </a:lnTo>
                  <a:lnTo>
                    <a:pt x="428" y="314"/>
                  </a:lnTo>
                  <a:lnTo>
                    <a:pt x="430" y="307"/>
                  </a:lnTo>
                  <a:lnTo>
                    <a:pt x="432" y="300"/>
                  </a:lnTo>
                  <a:lnTo>
                    <a:pt x="433" y="292"/>
                  </a:lnTo>
                  <a:lnTo>
                    <a:pt x="434" y="285"/>
                  </a:lnTo>
                  <a:lnTo>
                    <a:pt x="433" y="277"/>
                  </a:lnTo>
                  <a:lnTo>
                    <a:pt x="432" y="270"/>
                  </a:lnTo>
                  <a:lnTo>
                    <a:pt x="430" y="262"/>
                  </a:lnTo>
                  <a:lnTo>
                    <a:pt x="428" y="256"/>
                  </a:lnTo>
                  <a:lnTo>
                    <a:pt x="425" y="249"/>
                  </a:lnTo>
                  <a:lnTo>
                    <a:pt x="421" y="243"/>
                  </a:lnTo>
                  <a:lnTo>
                    <a:pt x="417" y="238"/>
                  </a:lnTo>
                  <a:lnTo>
                    <a:pt x="412" y="232"/>
                  </a:lnTo>
                  <a:lnTo>
                    <a:pt x="406" y="227"/>
                  </a:lnTo>
                  <a:lnTo>
                    <a:pt x="401" y="223"/>
                  </a:lnTo>
                  <a:lnTo>
                    <a:pt x="395" y="218"/>
                  </a:lnTo>
                  <a:lnTo>
                    <a:pt x="388" y="215"/>
                  </a:lnTo>
                  <a:lnTo>
                    <a:pt x="381" y="213"/>
                  </a:lnTo>
                  <a:lnTo>
                    <a:pt x="374" y="211"/>
                  </a:lnTo>
                  <a:lnTo>
                    <a:pt x="367" y="210"/>
                  </a:lnTo>
                  <a:lnTo>
                    <a:pt x="359" y="210"/>
                  </a:lnTo>
                  <a:lnTo>
                    <a:pt x="352" y="210"/>
                  </a:lnTo>
                  <a:lnTo>
                    <a:pt x="344" y="211"/>
                  </a:lnTo>
                  <a:lnTo>
                    <a:pt x="337" y="213"/>
                  </a:lnTo>
                  <a:lnTo>
                    <a:pt x="329" y="215"/>
                  </a:lnTo>
                  <a:lnTo>
                    <a:pt x="323" y="218"/>
                  </a:lnTo>
                  <a:lnTo>
                    <a:pt x="318" y="223"/>
                  </a:lnTo>
                  <a:lnTo>
                    <a:pt x="311" y="227"/>
                  </a:lnTo>
                  <a:lnTo>
                    <a:pt x="306" y="232"/>
                  </a:lnTo>
                  <a:lnTo>
                    <a:pt x="301" y="238"/>
                  </a:lnTo>
                  <a:lnTo>
                    <a:pt x="297" y="243"/>
                  </a:lnTo>
                  <a:lnTo>
                    <a:pt x="293" y="249"/>
                  </a:lnTo>
                  <a:lnTo>
                    <a:pt x="290" y="256"/>
                  </a:lnTo>
                  <a:lnTo>
                    <a:pt x="288" y="262"/>
                  </a:lnTo>
                  <a:lnTo>
                    <a:pt x="285" y="270"/>
                  </a:lnTo>
                  <a:lnTo>
                    <a:pt x="284" y="277"/>
                  </a:lnTo>
                  <a:lnTo>
                    <a:pt x="284" y="285"/>
                  </a:lnTo>
                  <a:lnTo>
                    <a:pt x="283" y="288"/>
                  </a:lnTo>
                  <a:lnTo>
                    <a:pt x="283" y="290"/>
                  </a:lnTo>
                  <a:lnTo>
                    <a:pt x="281" y="293"/>
                  </a:lnTo>
                  <a:lnTo>
                    <a:pt x="280" y="295"/>
                  </a:lnTo>
                  <a:lnTo>
                    <a:pt x="278" y="298"/>
                  </a:lnTo>
                  <a:lnTo>
                    <a:pt x="275" y="299"/>
                  </a:lnTo>
                  <a:lnTo>
                    <a:pt x="273" y="299"/>
                  </a:lnTo>
                  <a:lnTo>
                    <a:pt x="269" y="300"/>
                  </a:lnTo>
                  <a:lnTo>
                    <a:pt x="266" y="299"/>
                  </a:lnTo>
                  <a:lnTo>
                    <a:pt x="263" y="299"/>
                  </a:lnTo>
                  <a:lnTo>
                    <a:pt x="261" y="298"/>
                  </a:lnTo>
                  <a:lnTo>
                    <a:pt x="259" y="295"/>
                  </a:lnTo>
                  <a:lnTo>
                    <a:pt x="257" y="293"/>
                  </a:lnTo>
                  <a:lnTo>
                    <a:pt x="255" y="290"/>
                  </a:lnTo>
                  <a:lnTo>
                    <a:pt x="254" y="288"/>
                  </a:lnTo>
                  <a:lnTo>
                    <a:pt x="254" y="285"/>
                  </a:lnTo>
                  <a:lnTo>
                    <a:pt x="254" y="274"/>
                  </a:lnTo>
                  <a:lnTo>
                    <a:pt x="257" y="263"/>
                  </a:lnTo>
                  <a:lnTo>
                    <a:pt x="259" y="254"/>
                  </a:lnTo>
                  <a:lnTo>
                    <a:pt x="263" y="244"/>
                  </a:lnTo>
                  <a:lnTo>
                    <a:pt x="267" y="236"/>
                  </a:lnTo>
                  <a:lnTo>
                    <a:pt x="273" y="226"/>
                  </a:lnTo>
                  <a:lnTo>
                    <a:pt x="278" y="218"/>
                  </a:lnTo>
                  <a:lnTo>
                    <a:pt x="285" y="211"/>
                  </a:lnTo>
                  <a:lnTo>
                    <a:pt x="292" y="205"/>
                  </a:lnTo>
                  <a:lnTo>
                    <a:pt x="300" y="198"/>
                  </a:lnTo>
                  <a:lnTo>
                    <a:pt x="309" y="193"/>
                  </a:lnTo>
                  <a:lnTo>
                    <a:pt x="319" y="188"/>
                  </a:lnTo>
                  <a:lnTo>
                    <a:pt x="328" y="184"/>
                  </a:lnTo>
                  <a:lnTo>
                    <a:pt x="338" y="182"/>
                  </a:lnTo>
                  <a:lnTo>
                    <a:pt x="349" y="180"/>
                  </a:lnTo>
                  <a:lnTo>
                    <a:pt x="359" y="180"/>
                  </a:lnTo>
                  <a:lnTo>
                    <a:pt x="370" y="180"/>
                  </a:lnTo>
                  <a:lnTo>
                    <a:pt x="380" y="182"/>
                  </a:lnTo>
                  <a:lnTo>
                    <a:pt x="390" y="184"/>
                  </a:lnTo>
                  <a:lnTo>
                    <a:pt x="400" y="188"/>
                  </a:lnTo>
                  <a:lnTo>
                    <a:pt x="408" y="193"/>
                  </a:lnTo>
                  <a:lnTo>
                    <a:pt x="417" y="198"/>
                  </a:lnTo>
                  <a:lnTo>
                    <a:pt x="426" y="205"/>
                  </a:lnTo>
                  <a:lnTo>
                    <a:pt x="433" y="211"/>
                  </a:lnTo>
                  <a:lnTo>
                    <a:pt x="439" y="218"/>
                  </a:lnTo>
                  <a:lnTo>
                    <a:pt x="446" y="226"/>
                  </a:lnTo>
                  <a:lnTo>
                    <a:pt x="451" y="236"/>
                  </a:lnTo>
                  <a:lnTo>
                    <a:pt x="456" y="244"/>
                  </a:lnTo>
                  <a:lnTo>
                    <a:pt x="459" y="254"/>
                  </a:lnTo>
                  <a:lnTo>
                    <a:pt x="461" y="263"/>
                  </a:lnTo>
                  <a:lnTo>
                    <a:pt x="463" y="274"/>
                  </a:lnTo>
                  <a:lnTo>
                    <a:pt x="463" y="285"/>
                  </a:lnTo>
                  <a:lnTo>
                    <a:pt x="463" y="294"/>
                  </a:lnTo>
                  <a:lnTo>
                    <a:pt x="462" y="304"/>
                  </a:lnTo>
                  <a:lnTo>
                    <a:pt x="460" y="314"/>
                  </a:lnTo>
                  <a:lnTo>
                    <a:pt x="457" y="322"/>
                  </a:lnTo>
                  <a:lnTo>
                    <a:pt x="453" y="331"/>
                  </a:lnTo>
                  <a:lnTo>
                    <a:pt x="448" y="339"/>
                  </a:lnTo>
                  <a:lnTo>
                    <a:pt x="444" y="347"/>
                  </a:lnTo>
                  <a:lnTo>
                    <a:pt x="437" y="354"/>
                  </a:lnTo>
                  <a:lnTo>
                    <a:pt x="431" y="361"/>
                  </a:lnTo>
                  <a:lnTo>
                    <a:pt x="425" y="367"/>
                  </a:lnTo>
                  <a:lnTo>
                    <a:pt x="417" y="373"/>
                  </a:lnTo>
                  <a:lnTo>
                    <a:pt x="410" y="377"/>
                  </a:lnTo>
                  <a:lnTo>
                    <a:pt x="401" y="381"/>
                  </a:lnTo>
                  <a:lnTo>
                    <a:pt x="392" y="384"/>
                  </a:lnTo>
                  <a:lnTo>
                    <a:pt x="383" y="387"/>
                  </a:lnTo>
                  <a:lnTo>
                    <a:pt x="374" y="390"/>
                  </a:lnTo>
                  <a:close/>
                  <a:moveTo>
                    <a:pt x="359" y="576"/>
                  </a:moveTo>
                  <a:lnTo>
                    <a:pt x="352" y="576"/>
                  </a:lnTo>
                  <a:lnTo>
                    <a:pt x="344" y="574"/>
                  </a:lnTo>
                  <a:lnTo>
                    <a:pt x="338" y="569"/>
                  </a:lnTo>
                  <a:lnTo>
                    <a:pt x="332" y="565"/>
                  </a:lnTo>
                  <a:lnTo>
                    <a:pt x="328" y="560"/>
                  </a:lnTo>
                  <a:lnTo>
                    <a:pt x="324" y="553"/>
                  </a:lnTo>
                  <a:lnTo>
                    <a:pt x="322" y="546"/>
                  </a:lnTo>
                  <a:lnTo>
                    <a:pt x="322" y="538"/>
                  </a:lnTo>
                  <a:lnTo>
                    <a:pt x="322" y="532"/>
                  </a:lnTo>
                  <a:lnTo>
                    <a:pt x="324" y="524"/>
                  </a:lnTo>
                  <a:lnTo>
                    <a:pt x="328" y="518"/>
                  </a:lnTo>
                  <a:lnTo>
                    <a:pt x="332" y="513"/>
                  </a:lnTo>
                  <a:lnTo>
                    <a:pt x="338" y="508"/>
                  </a:lnTo>
                  <a:lnTo>
                    <a:pt x="344" y="504"/>
                  </a:lnTo>
                  <a:lnTo>
                    <a:pt x="352" y="502"/>
                  </a:lnTo>
                  <a:lnTo>
                    <a:pt x="359" y="501"/>
                  </a:lnTo>
                  <a:lnTo>
                    <a:pt x="367" y="502"/>
                  </a:lnTo>
                  <a:lnTo>
                    <a:pt x="373" y="504"/>
                  </a:lnTo>
                  <a:lnTo>
                    <a:pt x="380" y="508"/>
                  </a:lnTo>
                  <a:lnTo>
                    <a:pt x="385" y="513"/>
                  </a:lnTo>
                  <a:lnTo>
                    <a:pt x="390" y="518"/>
                  </a:lnTo>
                  <a:lnTo>
                    <a:pt x="393" y="524"/>
                  </a:lnTo>
                  <a:lnTo>
                    <a:pt x="396" y="532"/>
                  </a:lnTo>
                  <a:lnTo>
                    <a:pt x="397" y="538"/>
                  </a:lnTo>
                  <a:lnTo>
                    <a:pt x="396" y="546"/>
                  </a:lnTo>
                  <a:lnTo>
                    <a:pt x="393" y="553"/>
                  </a:lnTo>
                  <a:lnTo>
                    <a:pt x="390" y="560"/>
                  </a:lnTo>
                  <a:lnTo>
                    <a:pt x="385" y="565"/>
                  </a:lnTo>
                  <a:lnTo>
                    <a:pt x="380" y="569"/>
                  </a:lnTo>
                  <a:lnTo>
                    <a:pt x="373" y="574"/>
                  </a:lnTo>
                  <a:lnTo>
                    <a:pt x="367" y="576"/>
                  </a:lnTo>
                  <a:lnTo>
                    <a:pt x="359" y="576"/>
                  </a:lnTo>
                  <a:close/>
                  <a:moveTo>
                    <a:pt x="359" y="0"/>
                  </a:moveTo>
                  <a:lnTo>
                    <a:pt x="340" y="1"/>
                  </a:lnTo>
                  <a:lnTo>
                    <a:pt x="322" y="2"/>
                  </a:lnTo>
                  <a:lnTo>
                    <a:pt x="305" y="4"/>
                  </a:lnTo>
                  <a:lnTo>
                    <a:pt x="286" y="8"/>
                  </a:lnTo>
                  <a:lnTo>
                    <a:pt x="269" y="12"/>
                  </a:lnTo>
                  <a:lnTo>
                    <a:pt x="252" y="16"/>
                  </a:lnTo>
                  <a:lnTo>
                    <a:pt x="235" y="23"/>
                  </a:lnTo>
                  <a:lnTo>
                    <a:pt x="219" y="29"/>
                  </a:lnTo>
                  <a:lnTo>
                    <a:pt x="203" y="36"/>
                  </a:lnTo>
                  <a:lnTo>
                    <a:pt x="188" y="44"/>
                  </a:lnTo>
                  <a:lnTo>
                    <a:pt x="173" y="53"/>
                  </a:lnTo>
                  <a:lnTo>
                    <a:pt x="158" y="62"/>
                  </a:lnTo>
                  <a:lnTo>
                    <a:pt x="144" y="72"/>
                  </a:lnTo>
                  <a:lnTo>
                    <a:pt x="130" y="83"/>
                  </a:lnTo>
                  <a:lnTo>
                    <a:pt x="117" y="94"/>
                  </a:lnTo>
                  <a:lnTo>
                    <a:pt x="106" y="106"/>
                  </a:lnTo>
                  <a:lnTo>
                    <a:pt x="93" y="118"/>
                  </a:lnTo>
                  <a:lnTo>
                    <a:pt x="82" y="132"/>
                  </a:lnTo>
                  <a:lnTo>
                    <a:pt x="71" y="145"/>
                  </a:lnTo>
                  <a:lnTo>
                    <a:pt x="62" y="159"/>
                  </a:lnTo>
                  <a:lnTo>
                    <a:pt x="52" y="174"/>
                  </a:lnTo>
                  <a:lnTo>
                    <a:pt x="44" y="188"/>
                  </a:lnTo>
                  <a:lnTo>
                    <a:pt x="35" y="205"/>
                  </a:lnTo>
                  <a:lnTo>
                    <a:pt x="29" y="220"/>
                  </a:lnTo>
                  <a:lnTo>
                    <a:pt x="22" y="237"/>
                  </a:lnTo>
                  <a:lnTo>
                    <a:pt x="16" y="253"/>
                  </a:lnTo>
                  <a:lnTo>
                    <a:pt x="11" y="270"/>
                  </a:lnTo>
                  <a:lnTo>
                    <a:pt x="7" y="287"/>
                  </a:lnTo>
                  <a:lnTo>
                    <a:pt x="4" y="305"/>
                  </a:lnTo>
                  <a:lnTo>
                    <a:pt x="2" y="322"/>
                  </a:lnTo>
                  <a:lnTo>
                    <a:pt x="1" y="340"/>
                  </a:lnTo>
                  <a:lnTo>
                    <a:pt x="0" y="360"/>
                  </a:lnTo>
                  <a:lnTo>
                    <a:pt x="1" y="378"/>
                  </a:lnTo>
                  <a:lnTo>
                    <a:pt x="2" y="396"/>
                  </a:lnTo>
                  <a:lnTo>
                    <a:pt x="4" y="414"/>
                  </a:lnTo>
                  <a:lnTo>
                    <a:pt x="7" y="431"/>
                  </a:lnTo>
                  <a:lnTo>
                    <a:pt x="11" y="450"/>
                  </a:lnTo>
                  <a:lnTo>
                    <a:pt x="16" y="467"/>
                  </a:lnTo>
                  <a:lnTo>
                    <a:pt x="22" y="483"/>
                  </a:lnTo>
                  <a:lnTo>
                    <a:pt x="29" y="499"/>
                  </a:lnTo>
                  <a:lnTo>
                    <a:pt x="35" y="515"/>
                  </a:lnTo>
                  <a:lnTo>
                    <a:pt x="44" y="531"/>
                  </a:lnTo>
                  <a:lnTo>
                    <a:pt x="52" y="546"/>
                  </a:lnTo>
                  <a:lnTo>
                    <a:pt x="62" y="560"/>
                  </a:lnTo>
                  <a:lnTo>
                    <a:pt x="71" y="575"/>
                  </a:lnTo>
                  <a:lnTo>
                    <a:pt x="82" y="588"/>
                  </a:lnTo>
                  <a:lnTo>
                    <a:pt x="93" y="600"/>
                  </a:lnTo>
                  <a:lnTo>
                    <a:pt x="106" y="613"/>
                  </a:lnTo>
                  <a:lnTo>
                    <a:pt x="117" y="625"/>
                  </a:lnTo>
                  <a:lnTo>
                    <a:pt x="130" y="637"/>
                  </a:lnTo>
                  <a:lnTo>
                    <a:pt x="144" y="647"/>
                  </a:lnTo>
                  <a:lnTo>
                    <a:pt x="158" y="657"/>
                  </a:lnTo>
                  <a:lnTo>
                    <a:pt x="173" y="667"/>
                  </a:lnTo>
                  <a:lnTo>
                    <a:pt x="188" y="675"/>
                  </a:lnTo>
                  <a:lnTo>
                    <a:pt x="203" y="683"/>
                  </a:lnTo>
                  <a:lnTo>
                    <a:pt x="219" y="690"/>
                  </a:lnTo>
                  <a:lnTo>
                    <a:pt x="235" y="697"/>
                  </a:lnTo>
                  <a:lnTo>
                    <a:pt x="252" y="702"/>
                  </a:lnTo>
                  <a:lnTo>
                    <a:pt x="269" y="707"/>
                  </a:lnTo>
                  <a:lnTo>
                    <a:pt x="286" y="711"/>
                  </a:lnTo>
                  <a:lnTo>
                    <a:pt x="305" y="714"/>
                  </a:lnTo>
                  <a:lnTo>
                    <a:pt x="322" y="716"/>
                  </a:lnTo>
                  <a:lnTo>
                    <a:pt x="340" y="718"/>
                  </a:lnTo>
                  <a:lnTo>
                    <a:pt x="359" y="718"/>
                  </a:lnTo>
                  <a:lnTo>
                    <a:pt x="377" y="718"/>
                  </a:lnTo>
                  <a:lnTo>
                    <a:pt x="396" y="716"/>
                  </a:lnTo>
                  <a:lnTo>
                    <a:pt x="414" y="714"/>
                  </a:lnTo>
                  <a:lnTo>
                    <a:pt x="431" y="711"/>
                  </a:lnTo>
                  <a:lnTo>
                    <a:pt x="448" y="707"/>
                  </a:lnTo>
                  <a:lnTo>
                    <a:pt x="465" y="702"/>
                  </a:lnTo>
                  <a:lnTo>
                    <a:pt x="482" y="697"/>
                  </a:lnTo>
                  <a:lnTo>
                    <a:pt x="498" y="690"/>
                  </a:lnTo>
                  <a:lnTo>
                    <a:pt x="514" y="683"/>
                  </a:lnTo>
                  <a:lnTo>
                    <a:pt x="529" y="675"/>
                  </a:lnTo>
                  <a:lnTo>
                    <a:pt x="544" y="667"/>
                  </a:lnTo>
                  <a:lnTo>
                    <a:pt x="559" y="657"/>
                  </a:lnTo>
                  <a:lnTo>
                    <a:pt x="573" y="647"/>
                  </a:lnTo>
                  <a:lnTo>
                    <a:pt x="587" y="637"/>
                  </a:lnTo>
                  <a:lnTo>
                    <a:pt x="600" y="625"/>
                  </a:lnTo>
                  <a:lnTo>
                    <a:pt x="613" y="613"/>
                  </a:lnTo>
                  <a:lnTo>
                    <a:pt x="625" y="600"/>
                  </a:lnTo>
                  <a:lnTo>
                    <a:pt x="635" y="588"/>
                  </a:lnTo>
                  <a:lnTo>
                    <a:pt x="646" y="575"/>
                  </a:lnTo>
                  <a:lnTo>
                    <a:pt x="657" y="560"/>
                  </a:lnTo>
                  <a:lnTo>
                    <a:pt x="665" y="546"/>
                  </a:lnTo>
                  <a:lnTo>
                    <a:pt x="675" y="531"/>
                  </a:lnTo>
                  <a:lnTo>
                    <a:pt x="682" y="515"/>
                  </a:lnTo>
                  <a:lnTo>
                    <a:pt x="690" y="499"/>
                  </a:lnTo>
                  <a:lnTo>
                    <a:pt x="696" y="483"/>
                  </a:lnTo>
                  <a:lnTo>
                    <a:pt x="702" y="467"/>
                  </a:lnTo>
                  <a:lnTo>
                    <a:pt x="707" y="450"/>
                  </a:lnTo>
                  <a:lnTo>
                    <a:pt x="710" y="431"/>
                  </a:lnTo>
                  <a:lnTo>
                    <a:pt x="713" y="414"/>
                  </a:lnTo>
                  <a:lnTo>
                    <a:pt x="716" y="396"/>
                  </a:lnTo>
                  <a:lnTo>
                    <a:pt x="718" y="378"/>
                  </a:lnTo>
                  <a:lnTo>
                    <a:pt x="718" y="360"/>
                  </a:lnTo>
                  <a:lnTo>
                    <a:pt x="718" y="340"/>
                  </a:lnTo>
                  <a:lnTo>
                    <a:pt x="716" y="322"/>
                  </a:lnTo>
                  <a:lnTo>
                    <a:pt x="713" y="305"/>
                  </a:lnTo>
                  <a:lnTo>
                    <a:pt x="710" y="287"/>
                  </a:lnTo>
                  <a:lnTo>
                    <a:pt x="707" y="270"/>
                  </a:lnTo>
                  <a:lnTo>
                    <a:pt x="702" y="253"/>
                  </a:lnTo>
                  <a:lnTo>
                    <a:pt x="696" y="237"/>
                  </a:lnTo>
                  <a:lnTo>
                    <a:pt x="690" y="220"/>
                  </a:lnTo>
                  <a:lnTo>
                    <a:pt x="682" y="205"/>
                  </a:lnTo>
                  <a:lnTo>
                    <a:pt x="675" y="188"/>
                  </a:lnTo>
                  <a:lnTo>
                    <a:pt x="665" y="174"/>
                  </a:lnTo>
                  <a:lnTo>
                    <a:pt x="657" y="159"/>
                  </a:lnTo>
                  <a:lnTo>
                    <a:pt x="646" y="145"/>
                  </a:lnTo>
                  <a:lnTo>
                    <a:pt x="635" y="132"/>
                  </a:lnTo>
                  <a:lnTo>
                    <a:pt x="625" y="118"/>
                  </a:lnTo>
                  <a:lnTo>
                    <a:pt x="613" y="106"/>
                  </a:lnTo>
                  <a:lnTo>
                    <a:pt x="600" y="94"/>
                  </a:lnTo>
                  <a:lnTo>
                    <a:pt x="587" y="83"/>
                  </a:lnTo>
                  <a:lnTo>
                    <a:pt x="573" y="72"/>
                  </a:lnTo>
                  <a:lnTo>
                    <a:pt x="559" y="62"/>
                  </a:lnTo>
                  <a:lnTo>
                    <a:pt x="544" y="53"/>
                  </a:lnTo>
                  <a:lnTo>
                    <a:pt x="529" y="44"/>
                  </a:lnTo>
                  <a:lnTo>
                    <a:pt x="514" y="36"/>
                  </a:lnTo>
                  <a:lnTo>
                    <a:pt x="498" y="29"/>
                  </a:lnTo>
                  <a:lnTo>
                    <a:pt x="482" y="23"/>
                  </a:lnTo>
                  <a:lnTo>
                    <a:pt x="465" y="16"/>
                  </a:lnTo>
                  <a:lnTo>
                    <a:pt x="448" y="12"/>
                  </a:lnTo>
                  <a:lnTo>
                    <a:pt x="431" y="8"/>
                  </a:lnTo>
                  <a:lnTo>
                    <a:pt x="414" y="4"/>
                  </a:lnTo>
                  <a:lnTo>
                    <a:pt x="396" y="2"/>
                  </a:lnTo>
                  <a:lnTo>
                    <a:pt x="377" y="1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D01D3AC-BDCB-471B-B475-A543E243F21E}"/>
              </a:ext>
            </a:extLst>
          </p:cNvPr>
          <p:cNvSpPr txBox="1"/>
          <p:nvPr/>
        </p:nvSpPr>
        <p:spPr>
          <a:xfrm>
            <a:off x="4426269" y="2369444"/>
            <a:ext cx="3048000" cy="40010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Hellinger Distance Decision Tree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Bagging &amp; Boosting Decision </a:t>
            </a:r>
            <a:r>
              <a:rPr lang="en-US" dirty="0" smtClean="0"/>
              <a:t>Tree</a:t>
            </a:r>
          </a:p>
          <a:p>
            <a:pPr>
              <a:buClr>
                <a:srgbClr val="FFC000"/>
              </a:buClr>
            </a:pPr>
            <a:endParaRPr lang="en-US" dirty="0" smtClean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Clustering Using K-Means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Clustering Using Splay Tree Algorithm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 err="1" smtClean="0"/>
              <a:t>Dempster</a:t>
            </a:r>
            <a:r>
              <a:rPr lang="en-US" dirty="0" smtClean="0"/>
              <a:t> Shafer evidence theory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645456-A15A-4979-B440-779806D202F0}"/>
              </a:ext>
            </a:extLst>
          </p:cNvPr>
          <p:cNvSpPr txBox="1"/>
          <p:nvPr/>
        </p:nvSpPr>
        <p:spPr>
          <a:xfrm>
            <a:off x="3366973" y="1466368"/>
            <a:ext cx="501650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 smtClean="0"/>
              <a:t>Algorithms</a:t>
            </a:r>
            <a:endParaRPr lang="en-US" sz="20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9402714" y="1788133"/>
            <a:ext cx="702239" cy="586588"/>
            <a:chOff x="1208412" y="1784186"/>
            <a:chExt cx="1489984" cy="1244600"/>
          </a:xfrm>
        </p:grpSpPr>
        <p:sp>
          <p:nvSpPr>
            <p:cNvPr id="51" name="Rectangle: Top Corners Rounded 8">
              <a:extLst>
                <a:ext uri="{FF2B5EF4-FFF2-40B4-BE49-F238E27FC236}">
                  <a16:creationId xmlns:a16="http://schemas.microsoft.com/office/drawing/2014/main" id="{328042B8-DCD5-4FD0-AB78-7CD7D7D32CF1}"/>
                </a:ext>
              </a:extLst>
            </p:cNvPr>
            <p:cNvSpPr/>
            <p:nvPr/>
          </p:nvSpPr>
          <p:spPr>
            <a:xfrm>
              <a:off x="1208412" y="1784186"/>
              <a:ext cx="1489984" cy="219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Top Corners Rounded 4">
              <a:extLst>
                <a:ext uri="{FF2B5EF4-FFF2-40B4-BE49-F238E27FC236}">
                  <a16:creationId xmlns:a16="http://schemas.microsoft.com/office/drawing/2014/main" id="{5F64C733-6006-44E9-ADD3-6AFC322937DE}"/>
                </a:ext>
              </a:extLst>
            </p:cNvPr>
            <p:cNvSpPr/>
            <p:nvPr/>
          </p:nvSpPr>
          <p:spPr>
            <a:xfrm>
              <a:off x="1331104" y="1784186"/>
              <a:ext cx="1244600" cy="1244600"/>
            </a:xfrm>
            <a:prstGeom prst="round2SameRect">
              <a:avLst>
                <a:gd name="adj1" fmla="val 0"/>
                <a:gd name="adj2" fmla="val 2142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4460">
              <a:extLst>
                <a:ext uri="{FF2B5EF4-FFF2-40B4-BE49-F238E27FC236}">
                  <a16:creationId xmlns:a16="http://schemas.microsoft.com/office/drawing/2014/main" id="{FCD58CFA-50C6-4B15-AACE-8F96B8C71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2104" y="2165186"/>
              <a:ext cx="482600" cy="482600"/>
            </a:xfrm>
            <a:custGeom>
              <a:avLst/>
              <a:gdLst>
                <a:gd name="T0" fmla="*/ 371 w 718"/>
                <a:gd name="T1" fmla="*/ 473 h 718"/>
                <a:gd name="T2" fmla="*/ 359 w 718"/>
                <a:gd name="T3" fmla="*/ 478 h 718"/>
                <a:gd name="T4" fmla="*/ 346 w 718"/>
                <a:gd name="T5" fmla="*/ 473 h 718"/>
                <a:gd name="T6" fmla="*/ 344 w 718"/>
                <a:gd name="T7" fmla="*/ 371 h 718"/>
                <a:gd name="T8" fmla="*/ 353 w 718"/>
                <a:gd name="T9" fmla="*/ 361 h 718"/>
                <a:gd name="T10" fmla="*/ 381 w 718"/>
                <a:gd name="T11" fmla="*/ 356 h 718"/>
                <a:gd name="T12" fmla="*/ 412 w 718"/>
                <a:gd name="T13" fmla="*/ 337 h 718"/>
                <a:gd name="T14" fmla="*/ 430 w 718"/>
                <a:gd name="T15" fmla="*/ 307 h 718"/>
                <a:gd name="T16" fmla="*/ 432 w 718"/>
                <a:gd name="T17" fmla="*/ 270 h 718"/>
                <a:gd name="T18" fmla="*/ 417 w 718"/>
                <a:gd name="T19" fmla="*/ 238 h 718"/>
                <a:gd name="T20" fmla="*/ 388 w 718"/>
                <a:gd name="T21" fmla="*/ 215 h 718"/>
                <a:gd name="T22" fmla="*/ 352 w 718"/>
                <a:gd name="T23" fmla="*/ 210 h 718"/>
                <a:gd name="T24" fmla="*/ 318 w 718"/>
                <a:gd name="T25" fmla="*/ 223 h 718"/>
                <a:gd name="T26" fmla="*/ 293 w 718"/>
                <a:gd name="T27" fmla="*/ 249 h 718"/>
                <a:gd name="T28" fmla="*/ 284 w 718"/>
                <a:gd name="T29" fmla="*/ 285 h 718"/>
                <a:gd name="T30" fmla="*/ 278 w 718"/>
                <a:gd name="T31" fmla="*/ 298 h 718"/>
                <a:gd name="T32" fmla="*/ 263 w 718"/>
                <a:gd name="T33" fmla="*/ 299 h 718"/>
                <a:gd name="T34" fmla="*/ 254 w 718"/>
                <a:gd name="T35" fmla="*/ 288 h 718"/>
                <a:gd name="T36" fmla="*/ 263 w 718"/>
                <a:gd name="T37" fmla="*/ 244 h 718"/>
                <a:gd name="T38" fmla="*/ 292 w 718"/>
                <a:gd name="T39" fmla="*/ 205 h 718"/>
                <a:gd name="T40" fmla="*/ 338 w 718"/>
                <a:gd name="T41" fmla="*/ 182 h 718"/>
                <a:gd name="T42" fmla="*/ 390 w 718"/>
                <a:gd name="T43" fmla="*/ 184 h 718"/>
                <a:gd name="T44" fmla="*/ 433 w 718"/>
                <a:gd name="T45" fmla="*/ 211 h 718"/>
                <a:gd name="T46" fmla="*/ 459 w 718"/>
                <a:gd name="T47" fmla="*/ 254 h 718"/>
                <a:gd name="T48" fmla="*/ 462 w 718"/>
                <a:gd name="T49" fmla="*/ 304 h 718"/>
                <a:gd name="T50" fmla="*/ 444 w 718"/>
                <a:gd name="T51" fmla="*/ 347 h 718"/>
                <a:gd name="T52" fmla="*/ 410 w 718"/>
                <a:gd name="T53" fmla="*/ 377 h 718"/>
                <a:gd name="T54" fmla="*/ 359 w 718"/>
                <a:gd name="T55" fmla="*/ 576 h 718"/>
                <a:gd name="T56" fmla="*/ 328 w 718"/>
                <a:gd name="T57" fmla="*/ 560 h 718"/>
                <a:gd name="T58" fmla="*/ 324 w 718"/>
                <a:gd name="T59" fmla="*/ 524 h 718"/>
                <a:gd name="T60" fmla="*/ 352 w 718"/>
                <a:gd name="T61" fmla="*/ 502 h 718"/>
                <a:gd name="T62" fmla="*/ 385 w 718"/>
                <a:gd name="T63" fmla="*/ 513 h 718"/>
                <a:gd name="T64" fmla="*/ 396 w 718"/>
                <a:gd name="T65" fmla="*/ 546 h 718"/>
                <a:gd name="T66" fmla="*/ 373 w 718"/>
                <a:gd name="T67" fmla="*/ 574 h 718"/>
                <a:gd name="T68" fmla="*/ 322 w 718"/>
                <a:gd name="T69" fmla="*/ 2 h 718"/>
                <a:gd name="T70" fmla="*/ 235 w 718"/>
                <a:gd name="T71" fmla="*/ 23 h 718"/>
                <a:gd name="T72" fmla="*/ 158 w 718"/>
                <a:gd name="T73" fmla="*/ 62 h 718"/>
                <a:gd name="T74" fmla="*/ 93 w 718"/>
                <a:gd name="T75" fmla="*/ 118 h 718"/>
                <a:gd name="T76" fmla="*/ 44 w 718"/>
                <a:gd name="T77" fmla="*/ 188 h 718"/>
                <a:gd name="T78" fmla="*/ 11 w 718"/>
                <a:gd name="T79" fmla="*/ 270 h 718"/>
                <a:gd name="T80" fmla="*/ 0 w 718"/>
                <a:gd name="T81" fmla="*/ 360 h 718"/>
                <a:gd name="T82" fmla="*/ 11 w 718"/>
                <a:gd name="T83" fmla="*/ 450 h 718"/>
                <a:gd name="T84" fmla="*/ 44 w 718"/>
                <a:gd name="T85" fmla="*/ 531 h 718"/>
                <a:gd name="T86" fmla="*/ 93 w 718"/>
                <a:gd name="T87" fmla="*/ 600 h 718"/>
                <a:gd name="T88" fmla="*/ 158 w 718"/>
                <a:gd name="T89" fmla="*/ 657 h 718"/>
                <a:gd name="T90" fmla="*/ 235 w 718"/>
                <a:gd name="T91" fmla="*/ 697 h 718"/>
                <a:gd name="T92" fmla="*/ 322 w 718"/>
                <a:gd name="T93" fmla="*/ 716 h 718"/>
                <a:gd name="T94" fmla="*/ 414 w 718"/>
                <a:gd name="T95" fmla="*/ 714 h 718"/>
                <a:gd name="T96" fmla="*/ 498 w 718"/>
                <a:gd name="T97" fmla="*/ 690 h 718"/>
                <a:gd name="T98" fmla="*/ 573 w 718"/>
                <a:gd name="T99" fmla="*/ 647 h 718"/>
                <a:gd name="T100" fmla="*/ 635 w 718"/>
                <a:gd name="T101" fmla="*/ 588 h 718"/>
                <a:gd name="T102" fmla="*/ 682 w 718"/>
                <a:gd name="T103" fmla="*/ 515 h 718"/>
                <a:gd name="T104" fmla="*/ 710 w 718"/>
                <a:gd name="T105" fmla="*/ 431 h 718"/>
                <a:gd name="T106" fmla="*/ 718 w 718"/>
                <a:gd name="T107" fmla="*/ 340 h 718"/>
                <a:gd name="T108" fmla="*/ 702 w 718"/>
                <a:gd name="T109" fmla="*/ 253 h 718"/>
                <a:gd name="T110" fmla="*/ 665 w 718"/>
                <a:gd name="T111" fmla="*/ 174 h 718"/>
                <a:gd name="T112" fmla="*/ 613 w 718"/>
                <a:gd name="T113" fmla="*/ 106 h 718"/>
                <a:gd name="T114" fmla="*/ 544 w 718"/>
                <a:gd name="T115" fmla="*/ 53 h 718"/>
                <a:gd name="T116" fmla="*/ 465 w 718"/>
                <a:gd name="T117" fmla="*/ 16 h 718"/>
                <a:gd name="T118" fmla="*/ 377 w 718"/>
                <a:gd name="T119" fmla="*/ 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8" h="718">
                  <a:moveTo>
                    <a:pt x="374" y="390"/>
                  </a:moveTo>
                  <a:lnTo>
                    <a:pt x="374" y="463"/>
                  </a:lnTo>
                  <a:lnTo>
                    <a:pt x="373" y="467"/>
                  </a:lnTo>
                  <a:lnTo>
                    <a:pt x="373" y="470"/>
                  </a:lnTo>
                  <a:lnTo>
                    <a:pt x="371" y="473"/>
                  </a:lnTo>
                  <a:lnTo>
                    <a:pt x="370" y="475"/>
                  </a:lnTo>
                  <a:lnTo>
                    <a:pt x="367" y="476"/>
                  </a:lnTo>
                  <a:lnTo>
                    <a:pt x="365" y="477"/>
                  </a:lnTo>
                  <a:lnTo>
                    <a:pt x="361" y="478"/>
                  </a:lnTo>
                  <a:lnTo>
                    <a:pt x="359" y="478"/>
                  </a:lnTo>
                  <a:lnTo>
                    <a:pt x="356" y="478"/>
                  </a:lnTo>
                  <a:lnTo>
                    <a:pt x="353" y="477"/>
                  </a:lnTo>
                  <a:lnTo>
                    <a:pt x="351" y="476"/>
                  </a:lnTo>
                  <a:lnTo>
                    <a:pt x="349" y="475"/>
                  </a:lnTo>
                  <a:lnTo>
                    <a:pt x="346" y="473"/>
                  </a:lnTo>
                  <a:lnTo>
                    <a:pt x="345" y="470"/>
                  </a:lnTo>
                  <a:lnTo>
                    <a:pt x="344" y="467"/>
                  </a:lnTo>
                  <a:lnTo>
                    <a:pt x="344" y="463"/>
                  </a:lnTo>
                  <a:lnTo>
                    <a:pt x="344" y="375"/>
                  </a:lnTo>
                  <a:lnTo>
                    <a:pt x="344" y="371"/>
                  </a:lnTo>
                  <a:lnTo>
                    <a:pt x="345" y="368"/>
                  </a:lnTo>
                  <a:lnTo>
                    <a:pt x="346" y="366"/>
                  </a:lnTo>
                  <a:lnTo>
                    <a:pt x="349" y="364"/>
                  </a:lnTo>
                  <a:lnTo>
                    <a:pt x="351" y="362"/>
                  </a:lnTo>
                  <a:lnTo>
                    <a:pt x="353" y="361"/>
                  </a:lnTo>
                  <a:lnTo>
                    <a:pt x="356" y="360"/>
                  </a:lnTo>
                  <a:lnTo>
                    <a:pt x="359" y="360"/>
                  </a:lnTo>
                  <a:lnTo>
                    <a:pt x="367" y="359"/>
                  </a:lnTo>
                  <a:lnTo>
                    <a:pt x="374" y="358"/>
                  </a:lnTo>
                  <a:lnTo>
                    <a:pt x="381" y="356"/>
                  </a:lnTo>
                  <a:lnTo>
                    <a:pt x="388" y="353"/>
                  </a:lnTo>
                  <a:lnTo>
                    <a:pt x="395" y="350"/>
                  </a:lnTo>
                  <a:lnTo>
                    <a:pt x="401" y="347"/>
                  </a:lnTo>
                  <a:lnTo>
                    <a:pt x="406" y="343"/>
                  </a:lnTo>
                  <a:lnTo>
                    <a:pt x="412" y="337"/>
                  </a:lnTo>
                  <a:lnTo>
                    <a:pt x="417" y="332"/>
                  </a:lnTo>
                  <a:lnTo>
                    <a:pt x="421" y="327"/>
                  </a:lnTo>
                  <a:lnTo>
                    <a:pt x="425" y="320"/>
                  </a:lnTo>
                  <a:lnTo>
                    <a:pt x="428" y="314"/>
                  </a:lnTo>
                  <a:lnTo>
                    <a:pt x="430" y="307"/>
                  </a:lnTo>
                  <a:lnTo>
                    <a:pt x="432" y="300"/>
                  </a:lnTo>
                  <a:lnTo>
                    <a:pt x="433" y="292"/>
                  </a:lnTo>
                  <a:lnTo>
                    <a:pt x="434" y="285"/>
                  </a:lnTo>
                  <a:lnTo>
                    <a:pt x="433" y="277"/>
                  </a:lnTo>
                  <a:lnTo>
                    <a:pt x="432" y="270"/>
                  </a:lnTo>
                  <a:lnTo>
                    <a:pt x="430" y="262"/>
                  </a:lnTo>
                  <a:lnTo>
                    <a:pt x="428" y="256"/>
                  </a:lnTo>
                  <a:lnTo>
                    <a:pt x="425" y="249"/>
                  </a:lnTo>
                  <a:lnTo>
                    <a:pt x="421" y="243"/>
                  </a:lnTo>
                  <a:lnTo>
                    <a:pt x="417" y="238"/>
                  </a:lnTo>
                  <a:lnTo>
                    <a:pt x="412" y="232"/>
                  </a:lnTo>
                  <a:lnTo>
                    <a:pt x="406" y="227"/>
                  </a:lnTo>
                  <a:lnTo>
                    <a:pt x="401" y="223"/>
                  </a:lnTo>
                  <a:lnTo>
                    <a:pt x="395" y="218"/>
                  </a:lnTo>
                  <a:lnTo>
                    <a:pt x="388" y="215"/>
                  </a:lnTo>
                  <a:lnTo>
                    <a:pt x="381" y="213"/>
                  </a:lnTo>
                  <a:lnTo>
                    <a:pt x="374" y="211"/>
                  </a:lnTo>
                  <a:lnTo>
                    <a:pt x="367" y="210"/>
                  </a:lnTo>
                  <a:lnTo>
                    <a:pt x="359" y="210"/>
                  </a:lnTo>
                  <a:lnTo>
                    <a:pt x="352" y="210"/>
                  </a:lnTo>
                  <a:lnTo>
                    <a:pt x="344" y="211"/>
                  </a:lnTo>
                  <a:lnTo>
                    <a:pt x="337" y="213"/>
                  </a:lnTo>
                  <a:lnTo>
                    <a:pt x="329" y="215"/>
                  </a:lnTo>
                  <a:lnTo>
                    <a:pt x="323" y="218"/>
                  </a:lnTo>
                  <a:lnTo>
                    <a:pt x="318" y="223"/>
                  </a:lnTo>
                  <a:lnTo>
                    <a:pt x="311" y="227"/>
                  </a:lnTo>
                  <a:lnTo>
                    <a:pt x="306" y="232"/>
                  </a:lnTo>
                  <a:lnTo>
                    <a:pt x="301" y="238"/>
                  </a:lnTo>
                  <a:lnTo>
                    <a:pt x="297" y="243"/>
                  </a:lnTo>
                  <a:lnTo>
                    <a:pt x="293" y="249"/>
                  </a:lnTo>
                  <a:lnTo>
                    <a:pt x="290" y="256"/>
                  </a:lnTo>
                  <a:lnTo>
                    <a:pt x="288" y="262"/>
                  </a:lnTo>
                  <a:lnTo>
                    <a:pt x="285" y="270"/>
                  </a:lnTo>
                  <a:lnTo>
                    <a:pt x="284" y="277"/>
                  </a:lnTo>
                  <a:lnTo>
                    <a:pt x="284" y="285"/>
                  </a:lnTo>
                  <a:lnTo>
                    <a:pt x="283" y="288"/>
                  </a:lnTo>
                  <a:lnTo>
                    <a:pt x="283" y="290"/>
                  </a:lnTo>
                  <a:lnTo>
                    <a:pt x="281" y="293"/>
                  </a:lnTo>
                  <a:lnTo>
                    <a:pt x="280" y="295"/>
                  </a:lnTo>
                  <a:lnTo>
                    <a:pt x="278" y="298"/>
                  </a:lnTo>
                  <a:lnTo>
                    <a:pt x="275" y="299"/>
                  </a:lnTo>
                  <a:lnTo>
                    <a:pt x="273" y="299"/>
                  </a:lnTo>
                  <a:lnTo>
                    <a:pt x="269" y="300"/>
                  </a:lnTo>
                  <a:lnTo>
                    <a:pt x="266" y="299"/>
                  </a:lnTo>
                  <a:lnTo>
                    <a:pt x="263" y="299"/>
                  </a:lnTo>
                  <a:lnTo>
                    <a:pt x="261" y="298"/>
                  </a:lnTo>
                  <a:lnTo>
                    <a:pt x="259" y="295"/>
                  </a:lnTo>
                  <a:lnTo>
                    <a:pt x="257" y="293"/>
                  </a:lnTo>
                  <a:lnTo>
                    <a:pt x="255" y="290"/>
                  </a:lnTo>
                  <a:lnTo>
                    <a:pt x="254" y="288"/>
                  </a:lnTo>
                  <a:lnTo>
                    <a:pt x="254" y="285"/>
                  </a:lnTo>
                  <a:lnTo>
                    <a:pt x="254" y="274"/>
                  </a:lnTo>
                  <a:lnTo>
                    <a:pt x="257" y="263"/>
                  </a:lnTo>
                  <a:lnTo>
                    <a:pt x="259" y="254"/>
                  </a:lnTo>
                  <a:lnTo>
                    <a:pt x="263" y="244"/>
                  </a:lnTo>
                  <a:lnTo>
                    <a:pt x="267" y="236"/>
                  </a:lnTo>
                  <a:lnTo>
                    <a:pt x="273" y="226"/>
                  </a:lnTo>
                  <a:lnTo>
                    <a:pt x="278" y="218"/>
                  </a:lnTo>
                  <a:lnTo>
                    <a:pt x="285" y="211"/>
                  </a:lnTo>
                  <a:lnTo>
                    <a:pt x="292" y="205"/>
                  </a:lnTo>
                  <a:lnTo>
                    <a:pt x="300" y="198"/>
                  </a:lnTo>
                  <a:lnTo>
                    <a:pt x="309" y="193"/>
                  </a:lnTo>
                  <a:lnTo>
                    <a:pt x="319" y="188"/>
                  </a:lnTo>
                  <a:lnTo>
                    <a:pt x="328" y="184"/>
                  </a:lnTo>
                  <a:lnTo>
                    <a:pt x="338" y="182"/>
                  </a:lnTo>
                  <a:lnTo>
                    <a:pt x="349" y="180"/>
                  </a:lnTo>
                  <a:lnTo>
                    <a:pt x="359" y="180"/>
                  </a:lnTo>
                  <a:lnTo>
                    <a:pt x="370" y="180"/>
                  </a:lnTo>
                  <a:lnTo>
                    <a:pt x="380" y="182"/>
                  </a:lnTo>
                  <a:lnTo>
                    <a:pt x="390" y="184"/>
                  </a:lnTo>
                  <a:lnTo>
                    <a:pt x="400" y="188"/>
                  </a:lnTo>
                  <a:lnTo>
                    <a:pt x="408" y="193"/>
                  </a:lnTo>
                  <a:lnTo>
                    <a:pt x="417" y="198"/>
                  </a:lnTo>
                  <a:lnTo>
                    <a:pt x="426" y="205"/>
                  </a:lnTo>
                  <a:lnTo>
                    <a:pt x="433" y="211"/>
                  </a:lnTo>
                  <a:lnTo>
                    <a:pt x="439" y="218"/>
                  </a:lnTo>
                  <a:lnTo>
                    <a:pt x="446" y="226"/>
                  </a:lnTo>
                  <a:lnTo>
                    <a:pt x="451" y="236"/>
                  </a:lnTo>
                  <a:lnTo>
                    <a:pt x="456" y="244"/>
                  </a:lnTo>
                  <a:lnTo>
                    <a:pt x="459" y="254"/>
                  </a:lnTo>
                  <a:lnTo>
                    <a:pt x="461" y="263"/>
                  </a:lnTo>
                  <a:lnTo>
                    <a:pt x="463" y="274"/>
                  </a:lnTo>
                  <a:lnTo>
                    <a:pt x="463" y="285"/>
                  </a:lnTo>
                  <a:lnTo>
                    <a:pt x="463" y="294"/>
                  </a:lnTo>
                  <a:lnTo>
                    <a:pt x="462" y="304"/>
                  </a:lnTo>
                  <a:lnTo>
                    <a:pt x="460" y="314"/>
                  </a:lnTo>
                  <a:lnTo>
                    <a:pt x="457" y="322"/>
                  </a:lnTo>
                  <a:lnTo>
                    <a:pt x="453" y="331"/>
                  </a:lnTo>
                  <a:lnTo>
                    <a:pt x="448" y="339"/>
                  </a:lnTo>
                  <a:lnTo>
                    <a:pt x="444" y="347"/>
                  </a:lnTo>
                  <a:lnTo>
                    <a:pt x="437" y="354"/>
                  </a:lnTo>
                  <a:lnTo>
                    <a:pt x="431" y="361"/>
                  </a:lnTo>
                  <a:lnTo>
                    <a:pt x="425" y="367"/>
                  </a:lnTo>
                  <a:lnTo>
                    <a:pt x="417" y="373"/>
                  </a:lnTo>
                  <a:lnTo>
                    <a:pt x="410" y="377"/>
                  </a:lnTo>
                  <a:lnTo>
                    <a:pt x="401" y="381"/>
                  </a:lnTo>
                  <a:lnTo>
                    <a:pt x="392" y="384"/>
                  </a:lnTo>
                  <a:lnTo>
                    <a:pt x="383" y="387"/>
                  </a:lnTo>
                  <a:lnTo>
                    <a:pt x="374" y="390"/>
                  </a:lnTo>
                  <a:close/>
                  <a:moveTo>
                    <a:pt x="359" y="576"/>
                  </a:moveTo>
                  <a:lnTo>
                    <a:pt x="352" y="576"/>
                  </a:lnTo>
                  <a:lnTo>
                    <a:pt x="344" y="574"/>
                  </a:lnTo>
                  <a:lnTo>
                    <a:pt x="338" y="569"/>
                  </a:lnTo>
                  <a:lnTo>
                    <a:pt x="332" y="565"/>
                  </a:lnTo>
                  <a:lnTo>
                    <a:pt x="328" y="560"/>
                  </a:lnTo>
                  <a:lnTo>
                    <a:pt x="324" y="553"/>
                  </a:lnTo>
                  <a:lnTo>
                    <a:pt x="322" y="546"/>
                  </a:lnTo>
                  <a:lnTo>
                    <a:pt x="322" y="538"/>
                  </a:lnTo>
                  <a:lnTo>
                    <a:pt x="322" y="532"/>
                  </a:lnTo>
                  <a:lnTo>
                    <a:pt x="324" y="524"/>
                  </a:lnTo>
                  <a:lnTo>
                    <a:pt x="328" y="518"/>
                  </a:lnTo>
                  <a:lnTo>
                    <a:pt x="332" y="513"/>
                  </a:lnTo>
                  <a:lnTo>
                    <a:pt x="338" y="508"/>
                  </a:lnTo>
                  <a:lnTo>
                    <a:pt x="344" y="504"/>
                  </a:lnTo>
                  <a:lnTo>
                    <a:pt x="352" y="502"/>
                  </a:lnTo>
                  <a:lnTo>
                    <a:pt x="359" y="501"/>
                  </a:lnTo>
                  <a:lnTo>
                    <a:pt x="367" y="502"/>
                  </a:lnTo>
                  <a:lnTo>
                    <a:pt x="373" y="504"/>
                  </a:lnTo>
                  <a:lnTo>
                    <a:pt x="380" y="508"/>
                  </a:lnTo>
                  <a:lnTo>
                    <a:pt x="385" y="513"/>
                  </a:lnTo>
                  <a:lnTo>
                    <a:pt x="390" y="518"/>
                  </a:lnTo>
                  <a:lnTo>
                    <a:pt x="393" y="524"/>
                  </a:lnTo>
                  <a:lnTo>
                    <a:pt x="396" y="532"/>
                  </a:lnTo>
                  <a:lnTo>
                    <a:pt x="397" y="538"/>
                  </a:lnTo>
                  <a:lnTo>
                    <a:pt x="396" y="546"/>
                  </a:lnTo>
                  <a:lnTo>
                    <a:pt x="393" y="553"/>
                  </a:lnTo>
                  <a:lnTo>
                    <a:pt x="390" y="560"/>
                  </a:lnTo>
                  <a:lnTo>
                    <a:pt x="385" y="565"/>
                  </a:lnTo>
                  <a:lnTo>
                    <a:pt x="380" y="569"/>
                  </a:lnTo>
                  <a:lnTo>
                    <a:pt x="373" y="574"/>
                  </a:lnTo>
                  <a:lnTo>
                    <a:pt x="367" y="576"/>
                  </a:lnTo>
                  <a:lnTo>
                    <a:pt x="359" y="576"/>
                  </a:lnTo>
                  <a:close/>
                  <a:moveTo>
                    <a:pt x="359" y="0"/>
                  </a:moveTo>
                  <a:lnTo>
                    <a:pt x="340" y="1"/>
                  </a:lnTo>
                  <a:lnTo>
                    <a:pt x="322" y="2"/>
                  </a:lnTo>
                  <a:lnTo>
                    <a:pt x="305" y="4"/>
                  </a:lnTo>
                  <a:lnTo>
                    <a:pt x="286" y="8"/>
                  </a:lnTo>
                  <a:lnTo>
                    <a:pt x="269" y="12"/>
                  </a:lnTo>
                  <a:lnTo>
                    <a:pt x="252" y="16"/>
                  </a:lnTo>
                  <a:lnTo>
                    <a:pt x="235" y="23"/>
                  </a:lnTo>
                  <a:lnTo>
                    <a:pt x="219" y="29"/>
                  </a:lnTo>
                  <a:lnTo>
                    <a:pt x="203" y="36"/>
                  </a:lnTo>
                  <a:lnTo>
                    <a:pt x="188" y="44"/>
                  </a:lnTo>
                  <a:lnTo>
                    <a:pt x="173" y="53"/>
                  </a:lnTo>
                  <a:lnTo>
                    <a:pt x="158" y="62"/>
                  </a:lnTo>
                  <a:lnTo>
                    <a:pt x="144" y="72"/>
                  </a:lnTo>
                  <a:lnTo>
                    <a:pt x="130" y="83"/>
                  </a:lnTo>
                  <a:lnTo>
                    <a:pt x="117" y="94"/>
                  </a:lnTo>
                  <a:lnTo>
                    <a:pt x="106" y="106"/>
                  </a:lnTo>
                  <a:lnTo>
                    <a:pt x="93" y="118"/>
                  </a:lnTo>
                  <a:lnTo>
                    <a:pt x="82" y="132"/>
                  </a:lnTo>
                  <a:lnTo>
                    <a:pt x="71" y="145"/>
                  </a:lnTo>
                  <a:lnTo>
                    <a:pt x="62" y="159"/>
                  </a:lnTo>
                  <a:lnTo>
                    <a:pt x="52" y="174"/>
                  </a:lnTo>
                  <a:lnTo>
                    <a:pt x="44" y="188"/>
                  </a:lnTo>
                  <a:lnTo>
                    <a:pt x="35" y="205"/>
                  </a:lnTo>
                  <a:lnTo>
                    <a:pt x="29" y="220"/>
                  </a:lnTo>
                  <a:lnTo>
                    <a:pt x="22" y="237"/>
                  </a:lnTo>
                  <a:lnTo>
                    <a:pt x="16" y="253"/>
                  </a:lnTo>
                  <a:lnTo>
                    <a:pt x="11" y="270"/>
                  </a:lnTo>
                  <a:lnTo>
                    <a:pt x="7" y="287"/>
                  </a:lnTo>
                  <a:lnTo>
                    <a:pt x="4" y="305"/>
                  </a:lnTo>
                  <a:lnTo>
                    <a:pt x="2" y="322"/>
                  </a:lnTo>
                  <a:lnTo>
                    <a:pt x="1" y="340"/>
                  </a:lnTo>
                  <a:lnTo>
                    <a:pt x="0" y="360"/>
                  </a:lnTo>
                  <a:lnTo>
                    <a:pt x="1" y="378"/>
                  </a:lnTo>
                  <a:lnTo>
                    <a:pt x="2" y="396"/>
                  </a:lnTo>
                  <a:lnTo>
                    <a:pt x="4" y="414"/>
                  </a:lnTo>
                  <a:lnTo>
                    <a:pt x="7" y="431"/>
                  </a:lnTo>
                  <a:lnTo>
                    <a:pt x="11" y="450"/>
                  </a:lnTo>
                  <a:lnTo>
                    <a:pt x="16" y="467"/>
                  </a:lnTo>
                  <a:lnTo>
                    <a:pt x="22" y="483"/>
                  </a:lnTo>
                  <a:lnTo>
                    <a:pt x="29" y="499"/>
                  </a:lnTo>
                  <a:lnTo>
                    <a:pt x="35" y="515"/>
                  </a:lnTo>
                  <a:lnTo>
                    <a:pt x="44" y="531"/>
                  </a:lnTo>
                  <a:lnTo>
                    <a:pt x="52" y="546"/>
                  </a:lnTo>
                  <a:lnTo>
                    <a:pt x="62" y="560"/>
                  </a:lnTo>
                  <a:lnTo>
                    <a:pt x="71" y="575"/>
                  </a:lnTo>
                  <a:lnTo>
                    <a:pt x="82" y="588"/>
                  </a:lnTo>
                  <a:lnTo>
                    <a:pt x="93" y="600"/>
                  </a:lnTo>
                  <a:lnTo>
                    <a:pt x="106" y="613"/>
                  </a:lnTo>
                  <a:lnTo>
                    <a:pt x="117" y="625"/>
                  </a:lnTo>
                  <a:lnTo>
                    <a:pt x="130" y="637"/>
                  </a:lnTo>
                  <a:lnTo>
                    <a:pt x="144" y="647"/>
                  </a:lnTo>
                  <a:lnTo>
                    <a:pt x="158" y="657"/>
                  </a:lnTo>
                  <a:lnTo>
                    <a:pt x="173" y="667"/>
                  </a:lnTo>
                  <a:lnTo>
                    <a:pt x="188" y="675"/>
                  </a:lnTo>
                  <a:lnTo>
                    <a:pt x="203" y="683"/>
                  </a:lnTo>
                  <a:lnTo>
                    <a:pt x="219" y="690"/>
                  </a:lnTo>
                  <a:lnTo>
                    <a:pt x="235" y="697"/>
                  </a:lnTo>
                  <a:lnTo>
                    <a:pt x="252" y="702"/>
                  </a:lnTo>
                  <a:lnTo>
                    <a:pt x="269" y="707"/>
                  </a:lnTo>
                  <a:lnTo>
                    <a:pt x="286" y="711"/>
                  </a:lnTo>
                  <a:lnTo>
                    <a:pt x="305" y="714"/>
                  </a:lnTo>
                  <a:lnTo>
                    <a:pt x="322" y="716"/>
                  </a:lnTo>
                  <a:lnTo>
                    <a:pt x="340" y="718"/>
                  </a:lnTo>
                  <a:lnTo>
                    <a:pt x="359" y="718"/>
                  </a:lnTo>
                  <a:lnTo>
                    <a:pt x="377" y="718"/>
                  </a:lnTo>
                  <a:lnTo>
                    <a:pt x="396" y="716"/>
                  </a:lnTo>
                  <a:lnTo>
                    <a:pt x="414" y="714"/>
                  </a:lnTo>
                  <a:lnTo>
                    <a:pt x="431" y="711"/>
                  </a:lnTo>
                  <a:lnTo>
                    <a:pt x="448" y="707"/>
                  </a:lnTo>
                  <a:lnTo>
                    <a:pt x="465" y="702"/>
                  </a:lnTo>
                  <a:lnTo>
                    <a:pt x="482" y="697"/>
                  </a:lnTo>
                  <a:lnTo>
                    <a:pt x="498" y="690"/>
                  </a:lnTo>
                  <a:lnTo>
                    <a:pt x="514" y="683"/>
                  </a:lnTo>
                  <a:lnTo>
                    <a:pt x="529" y="675"/>
                  </a:lnTo>
                  <a:lnTo>
                    <a:pt x="544" y="667"/>
                  </a:lnTo>
                  <a:lnTo>
                    <a:pt x="559" y="657"/>
                  </a:lnTo>
                  <a:lnTo>
                    <a:pt x="573" y="647"/>
                  </a:lnTo>
                  <a:lnTo>
                    <a:pt x="587" y="637"/>
                  </a:lnTo>
                  <a:lnTo>
                    <a:pt x="600" y="625"/>
                  </a:lnTo>
                  <a:lnTo>
                    <a:pt x="613" y="613"/>
                  </a:lnTo>
                  <a:lnTo>
                    <a:pt x="625" y="600"/>
                  </a:lnTo>
                  <a:lnTo>
                    <a:pt x="635" y="588"/>
                  </a:lnTo>
                  <a:lnTo>
                    <a:pt x="646" y="575"/>
                  </a:lnTo>
                  <a:lnTo>
                    <a:pt x="657" y="560"/>
                  </a:lnTo>
                  <a:lnTo>
                    <a:pt x="665" y="546"/>
                  </a:lnTo>
                  <a:lnTo>
                    <a:pt x="675" y="531"/>
                  </a:lnTo>
                  <a:lnTo>
                    <a:pt x="682" y="515"/>
                  </a:lnTo>
                  <a:lnTo>
                    <a:pt x="690" y="499"/>
                  </a:lnTo>
                  <a:lnTo>
                    <a:pt x="696" y="483"/>
                  </a:lnTo>
                  <a:lnTo>
                    <a:pt x="702" y="467"/>
                  </a:lnTo>
                  <a:lnTo>
                    <a:pt x="707" y="450"/>
                  </a:lnTo>
                  <a:lnTo>
                    <a:pt x="710" y="431"/>
                  </a:lnTo>
                  <a:lnTo>
                    <a:pt x="713" y="414"/>
                  </a:lnTo>
                  <a:lnTo>
                    <a:pt x="716" y="396"/>
                  </a:lnTo>
                  <a:lnTo>
                    <a:pt x="718" y="378"/>
                  </a:lnTo>
                  <a:lnTo>
                    <a:pt x="718" y="360"/>
                  </a:lnTo>
                  <a:lnTo>
                    <a:pt x="718" y="340"/>
                  </a:lnTo>
                  <a:lnTo>
                    <a:pt x="716" y="322"/>
                  </a:lnTo>
                  <a:lnTo>
                    <a:pt x="713" y="305"/>
                  </a:lnTo>
                  <a:lnTo>
                    <a:pt x="710" y="287"/>
                  </a:lnTo>
                  <a:lnTo>
                    <a:pt x="707" y="270"/>
                  </a:lnTo>
                  <a:lnTo>
                    <a:pt x="702" y="253"/>
                  </a:lnTo>
                  <a:lnTo>
                    <a:pt x="696" y="237"/>
                  </a:lnTo>
                  <a:lnTo>
                    <a:pt x="690" y="220"/>
                  </a:lnTo>
                  <a:lnTo>
                    <a:pt x="682" y="205"/>
                  </a:lnTo>
                  <a:lnTo>
                    <a:pt x="675" y="188"/>
                  </a:lnTo>
                  <a:lnTo>
                    <a:pt x="665" y="174"/>
                  </a:lnTo>
                  <a:lnTo>
                    <a:pt x="657" y="159"/>
                  </a:lnTo>
                  <a:lnTo>
                    <a:pt x="646" y="145"/>
                  </a:lnTo>
                  <a:lnTo>
                    <a:pt x="635" y="132"/>
                  </a:lnTo>
                  <a:lnTo>
                    <a:pt x="625" y="118"/>
                  </a:lnTo>
                  <a:lnTo>
                    <a:pt x="613" y="106"/>
                  </a:lnTo>
                  <a:lnTo>
                    <a:pt x="600" y="94"/>
                  </a:lnTo>
                  <a:lnTo>
                    <a:pt x="587" y="83"/>
                  </a:lnTo>
                  <a:lnTo>
                    <a:pt x="573" y="72"/>
                  </a:lnTo>
                  <a:lnTo>
                    <a:pt x="559" y="62"/>
                  </a:lnTo>
                  <a:lnTo>
                    <a:pt x="544" y="53"/>
                  </a:lnTo>
                  <a:lnTo>
                    <a:pt x="529" y="44"/>
                  </a:lnTo>
                  <a:lnTo>
                    <a:pt x="514" y="36"/>
                  </a:lnTo>
                  <a:lnTo>
                    <a:pt x="498" y="29"/>
                  </a:lnTo>
                  <a:lnTo>
                    <a:pt x="482" y="23"/>
                  </a:lnTo>
                  <a:lnTo>
                    <a:pt x="465" y="16"/>
                  </a:lnTo>
                  <a:lnTo>
                    <a:pt x="448" y="12"/>
                  </a:lnTo>
                  <a:lnTo>
                    <a:pt x="431" y="8"/>
                  </a:lnTo>
                  <a:lnTo>
                    <a:pt x="414" y="4"/>
                  </a:lnTo>
                  <a:lnTo>
                    <a:pt x="396" y="2"/>
                  </a:lnTo>
                  <a:lnTo>
                    <a:pt x="377" y="1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D01D3AC-BDCB-471B-B475-A543E243F21E}"/>
              </a:ext>
            </a:extLst>
          </p:cNvPr>
          <p:cNvSpPr txBox="1"/>
          <p:nvPr/>
        </p:nvSpPr>
        <p:spPr>
          <a:xfrm>
            <a:off x="8319562" y="2559580"/>
            <a:ext cx="3048000" cy="16312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Accuracy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ROC-AUC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Clr>
                <a:schemeClr val="accent1"/>
              </a:buClr>
            </a:pP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645456-A15A-4979-B440-779806D202F0}"/>
              </a:ext>
            </a:extLst>
          </p:cNvPr>
          <p:cNvSpPr txBox="1"/>
          <p:nvPr/>
        </p:nvSpPr>
        <p:spPr>
          <a:xfrm>
            <a:off x="7321549" y="1469036"/>
            <a:ext cx="501650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b="1" dirty="0" smtClean="0"/>
              <a:t>Evaluation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48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6170" y="443299"/>
            <a:ext cx="4613030" cy="6093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Dataset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5E858A-5437-47C4-B646-8A47F6B1A099}"/>
              </a:ext>
            </a:extLst>
          </p:cNvPr>
          <p:cNvSpPr/>
          <p:nvPr/>
        </p:nvSpPr>
        <p:spPr>
          <a:xfrm>
            <a:off x="0" y="1182387"/>
            <a:ext cx="10922002" cy="5130800"/>
          </a:xfrm>
          <a:prstGeom prst="rect">
            <a:avLst/>
          </a:prstGeom>
          <a:pattFill prst="lt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BE632-EDD8-48AC-B2A5-507DF8355FC2}"/>
              </a:ext>
            </a:extLst>
          </p:cNvPr>
          <p:cNvSpPr/>
          <p:nvPr/>
        </p:nvSpPr>
        <p:spPr>
          <a:xfrm>
            <a:off x="6532089" y="1139224"/>
            <a:ext cx="4157022" cy="5366154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7001" y="2427201"/>
            <a:ext cx="641508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: </a:t>
            </a:r>
            <a:r>
              <a:rPr lang="en-US" sz="3600" dirty="0" smtClean="0"/>
              <a:t>LARC </a:t>
            </a:r>
            <a:r>
              <a:rPr lang="en-US" sz="3600" dirty="0"/>
              <a:t>SMU-CMU Singapore Management University provided by </a:t>
            </a:r>
            <a:r>
              <a:rPr lang="en-US" sz="3600" dirty="0" err="1"/>
              <a:t>BuzzCity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4428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Open Sans"/>
              </a:rPr>
              <a:t>R. J. </a:t>
            </a:r>
            <a:r>
              <a:rPr lang="en-US" sz="1200" i="1" dirty="0" err="1">
                <a:latin typeface="Open Sans"/>
              </a:rPr>
              <a:t>Oentaryo</a:t>
            </a:r>
            <a:r>
              <a:rPr lang="en-US" sz="1200" i="1" dirty="0">
                <a:latin typeface="Open Sans"/>
              </a:rPr>
              <a:t>, E.-P. Lim, M. </a:t>
            </a:r>
            <a:r>
              <a:rPr lang="en-US" sz="1200" i="1" dirty="0" err="1">
                <a:latin typeface="Open Sans"/>
              </a:rPr>
              <a:t>Finegold</a:t>
            </a:r>
            <a:r>
              <a:rPr lang="en-US" sz="1200" i="1" dirty="0">
                <a:latin typeface="Open Sans"/>
              </a:rPr>
              <a:t>, D. Lo, F.-D. Zhu, C. </a:t>
            </a:r>
            <a:r>
              <a:rPr lang="en-US" sz="1200" i="1" dirty="0" err="1">
                <a:latin typeface="Open Sans"/>
              </a:rPr>
              <a:t>Phua</a:t>
            </a:r>
            <a:r>
              <a:rPr lang="en-US" sz="1200" i="1" dirty="0">
                <a:latin typeface="Open Sans"/>
              </a:rPr>
              <a:t>, E.-Y. </a:t>
            </a:r>
            <a:r>
              <a:rPr lang="en-US" sz="1200" i="1" dirty="0" err="1">
                <a:latin typeface="Open Sans"/>
              </a:rPr>
              <a:t>Cheu</a:t>
            </a:r>
            <a:r>
              <a:rPr lang="en-US" sz="1200" i="1" dirty="0">
                <a:latin typeface="Open Sans"/>
              </a:rPr>
              <a:t>, G.-E. Yap, K. Sim, M. N. Nguyen, K. </a:t>
            </a:r>
            <a:r>
              <a:rPr lang="en-US" sz="1200" i="1" dirty="0" err="1">
                <a:latin typeface="Open Sans"/>
              </a:rPr>
              <a:t>Perera</a:t>
            </a:r>
            <a:r>
              <a:rPr lang="en-US" sz="1200" i="1" dirty="0">
                <a:latin typeface="Open Sans"/>
              </a:rPr>
              <a:t>, B. </a:t>
            </a:r>
            <a:r>
              <a:rPr lang="en-US" sz="1200" i="1" dirty="0" err="1">
                <a:latin typeface="Open Sans"/>
              </a:rPr>
              <a:t>Neupane</a:t>
            </a:r>
            <a:r>
              <a:rPr lang="en-US" sz="1200" i="1" dirty="0">
                <a:latin typeface="Open Sans"/>
              </a:rPr>
              <a:t>, M. Faisal, Z.-Y. Aung, W. L. </a:t>
            </a:r>
            <a:r>
              <a:rPr lang="en-US" sz="1200" i="1" dirty="0" err="1">
                <a:latin typeface="Open Sans"/>
              </a:rPr>
              <a:t>Woon</a:t>
            </a:r>
            <a:r>
              <a:rPr lang="en-US" sz="1200" i="1" dirty="0">
                <a:latin typeface="Open Sans"/>
              </a:rPr>
              <a:t>, W. Chen, D. Patel, and D. </a:t>
            </a:r>
            <a:r>
              <a:rPr lang="en-US" sz="1200" i="1" dirty="0" err="1">
                <a:latin typeface="Open Sans"/>
              </a:rPr>
              <a:t>Berrar</a:t>
            </a:r>
            <a:r>
              <a:rPr lang="en-US" sz="1200" i="1" dirty="0">
                <a:latin typeface="Open Sans"/>
              </a:rPr>
              <a:t>, "Detecting click fraud in online advertising: A data mining approach," Journal of Machine Learning Research, vol. 15, pp. 99-140, 2014.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24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1286</Words>
  <Application>Microsoft Office PowerPoint</Application>
  <PresentationFormat>Widescreen</PresentationFormat>
  <Paragraphs>343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SimSun</vt:lpstr>
      <vt:lpstr>Arial</vt:lpstr>
      <vt:lpstr>Calibri</vt:lpstr>
      <vt:lpstr>MS Mincho</vt:lpstr>
      <vt:lpstr>Open Sans</vt:lpstr>
      <vt:lpstr>Rockwell</vt:lpstr>
      <vt:lpstr>Segoe UI</vt:lpstr>
      <vt:lpstr>Times New Roman</vt:lpstr>
      <vt:lpstr>Tw Cen MT</vt:lpstr>
      <vt:lpstr>Wingdings</vt:lpstr>
      <vt:lpstr>Office Theme</vt:lpstr>
      <vt:lpstr>PowerPoint Presentation</vt:lpstr>
      <vt:lpstr>Introduction to AD World</vt:lpstr>
      <vt:lpstr>Problems of AD World</vt:lpstr>
      <vt:lpstr>Problems of AD World</vt:lpstr>
      <vt:lpstr>Problems of AD World</vt:lpstr>
      <vt:lpstr>Problems of AD World</vt:lpstr>
      <vt:lpstr>PowerPoint Presentation</vt:lpstr>
      <vt:lpstr>Previous Work</vt:lpstr>
      <vt:lpstr>Dataset Description</vt:lpstr>
      <vt:lpstr>Dataset Snapshot</vt:lpstr>
      <vt:lpstr>Understanding Dataset</vt:lpstr>
      <vt:lpstr>Understanding Dataset</vt:lpstr>
      <vt:lpstr>Analytics</vt:lpstr>
      <vt:lpstr>Feature Extraction</vt:lpstr>
      <vt:lpstr>Feature Extraction</vt:lpstr>
      <vt:lpstr>Pre Processing</vt:lpstr>
      <vt:lpstr>Algorithms</vt:lpstr>
      <vt:lpstr>Evaluation</vt:lpstr>
      <vt:lpstr>Conclusion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Gautam Shanbhag</cp:lastModifiedBy>
  <cp:revision>106</cp:revision>
  <dcterms:created xsi:type="dcterms:W3CDTF">2019-01-15T05:24:32Z</dcterms:created>
  <dcterms:modified xsi:type="dcterms:W3CDTF">2019-08-29T15:33:04Z</dcterms:modified>
</cp:coreProperties>
</file>