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2" r:id="rId1"/>
  </p:sldMasterIdLst>
  <p:sldIdLst>
    <p:sldId id="256" r:id="rId2"/>
    <p:sldId id="257" r:id="rId3"/>
    <p:sldId id="261" r:id="rId4"/>
    <p:sldId id="259" r:id="rId5"/>
    <p:sldId id="263" r:id="rId6"/>
    <p:sldId id="258" r:id="rId7"/>
    <p:sldId id="260" r:id="rId8"/>
    <p:sldId id="264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1">
  <dgm:title val=""/>
  <dgm:desc val=""/>
  <dgm:catLst>
    <dgm:cat type="accent4" pri="11100"/>
  </dgm:catLst>
  <dgm:styleLbl name="node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4">
        <a:alpha val="4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446FCB2-BB7E-4AE4-88AE-54DF215B71C3}" type="doc">
      <dgm:prSet loTypeId="urn:microsoft.com/office/officeart/2005/8/layout/process5" loCatId="process" qsTypeId="urn:microsoft.com/office/officeart/2005/8/quickstyle/3d1" qsCatId="3D" csTypeId="urn:microsoft.com/office/officeart/2005/8/colors/accent4_1" csCatId="accent4" phldr="1"/>
      <dgm:spPr/>
      <dgm:t>
        <a:bodyPr/>
        <a:lstStyle/>
        <a:p>
          <a:endParaRPr lang="en-IN"/>
        </a:p>
      </dgm:t>
    </dgm:pt>
    <dgm:pt modelId="{E8D2C2B4-3A4D-458D-97D1-657D2F21BD51}">
      <dgm:prSet phldrT="[Text]" custT="1"/>
      <dgm:spPr/>
      <dgm:t>
        <a:bodyPr/>
        <a:lstStyle/>
        <a:p>
          <a:r>
            <a:rPr lang="en-US" sz="1600" b="1" dirty="0" smtClean="0">
              <a:ln/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Consolas" panose="020B0609020204030204" pitchFamily="49" charset="0"/>
            </a:rPr>
            <a:t>Data cleaning</a:t>
          </a:r>
          <a:endParaRPr lang="en-IN" sz="1600" b="1" dirty="0">
            <a:ln/>
          </a:endParaRPr>
        </a:p>
      </dgm:t>
    </dgm:pt>
    <dgm:pt modelId="{B42372F8-6E51-4F95-995B-F4EA34C92711}" type="parTrans" cxnId="{2E3470F5-4B14-4AFD-849B-45C280392EC9}">
      <dgm:prSet/>
      <dgm:spPr/>
      <dgm:t>
        <a:bodyPr/>
        <a:lstStyle/>
        <a:p>
          <a:endParaRPr lang="en-IN"/>
        </a:p>
      </dgm:t>
    </dgm:pt>
    <dgm:pt modelId="{8AAD1619-24CF-4DA0-A660-3B516EED3EBC}" type="sibTrans" cxnId="{2E3470F5-4B14-4AFD-849B-45C280392EC9}">
      <dgm:prSet/>
      <dgm:spPr/>
      <dgm:t>
        <a:bodyPr/>
        <a:lstStyle/>
        <a:p>
          <a:endParaRPr lang="en-IN"/>
        </a:p>
      </dgm:t>
    </dgm:pt>
    <dgm:pt modelId="{FD76A8AF-A08F-44B5-8DD4-B1F34179F79F}">
      <dgm:prSet phldrT="[Text]" custT="1"/>
      <dgm:spPr/>
      <dgm:t>
        <a:bodyPr spcFirstLastPara="0" vert="horz" wrap="square" lIns="45720" tIns="45720" rIns="45720" bIns="45720" numCol="1" spcCol="1270" anchor="ctr" anchorCtr="0"/>
        <a:lstStyle/>
        <a:p>
          <a:pPr>
            <a:buFont typeface="Wingdings" panose="05000000000000000000" pitchFamily="2" charset="2"/>
            <a:buNone/>
          </a:pPr>
          <a:r>
            <a:rPr lang="en-US" sz="1600" b="1" kern="1200" dirty="0" smtClean="0">
              <a:ln/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Consolas" panose="020B0609020204030204" pitchFamily="49" charset="0"/>
              <a:ea typeface="+mn-ea"/>
              <a:cs typeface="+mn-cs"/>
            </a:rPr>
            <a:t>Exploratory</a:t>
          </a:r>
          <a:r>
            <a:rPr lang="en-US" sz="1600" b="1" kern="1200" dirty="0" smtClean="0">
              <a:ln/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Consolas" panose="020B0609020204030204" pitchFamily="49" charset="0"/>
            </a:rPr>
            <a:t> </a:t>
          </a:r>
          <a:r>
            <a:rPr lang="en-US" sz="1600" b="1" kern="1200" dirty="0" smtClean="0">
              <a:ln/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Consolas" panose="020B0609020204030204" pitchFamily="49" charset="0"/>
              <a:ea typeface="+mn-ea"/>
              <a:cs typeface="+mn-cs"/>
            </a:rPr>
            <a:t>Data</a:t>
          </a:r>
          <a:r>
            <a:rPr lang="en-US" sz="1600" b="1" kern="1200" dirty="0" smtClean="0">
              <a:ln/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Consolas" panose="020B0609020204030204" pitchFamily="49" charset="0"/>
            </a:rPr>
            <a:t> </a:t>
          </a:r>
          <a:r>
            <a:rPr lang="en-US" sz="1600" b="1" kern="1200" dirty="0" smtClean="0">
              <a:ln/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Consolas" panose="020B0609020204030204" pitchFamily="49" charset="0"/>
              <a:ea typeface="+mn-ea"/>
              <a:cs typeface="+mn-cs"/>
            </a:rPr>
            <a:t>Analysis</a:t>
          </a:r>
          <a:endParaRPr lang="en-IN" sz="1600" b="1" kern="1200" dirty="0">
            <a:ln/>
            <a:effectLst>
              <a:innerShdw blurRad="63500" dist="50800" dir="18900000">
                <a:prstClr val="black">
                  <a:alpha val="50000"/>
                </a:prstClr>
              </a:innerShdw>
            </a:effectLst>
            <a:latin typeface="Consolas" panose="020B0609020204030204" pitchFamily="49" charset="0"/>
            <a:ea typeface="+mn-ea"/>
            <a:cs typeface="+mn-cs"/>
          </a:endParaRPr>
        </a:p>
      </dgm:t>
    </dgm:pt>
    <dgm:pt modelId="{51A57183-E8EE-4D8E-8CF1-C8504036B92F}" type="parTrans" cxnId="{635C53F0-A451-40A0-BC9F-365B4AE8EBA6}">
      <dgm:prSet/>
      <dgm:spPr/>
      <dgm:t>
        <a:bodyPr/>
        <a:lstStyle/>
        <a:p>
          <a:endParaRPr lang="en-IN"/>
        </a:p>
      </dgm:t>
    </dgm:pt>
    <dgm:pt modelId="{DD5B8622-A85D-4069-9E06-01419BAD70E5}" type="sibTrans" cxnId="{635C53F0-A451-40A0-BC9F-365B4AE8EBA6}">
      <dgm:prSet/>
      <dgm:spPr/>
      <dgm:t>
        <a:bodyPr/>
        <a:lstStyle/>
        <a:p>
          <a:endParaRPr lang="en-IN"/>
        </a:p>
      </dgm:t>
    </dgm:pt>
    <dgm:pt modelId="{62505612-CD69-445D-8862-D1FC60743516}">
      <dgm:prSet phldrT="[Text]" custT="1"/>
      <dgm:spPr/>
      <dgm:t>
        <a:bodyPr/>
        <a:lstStyle/>
        <a:p>
          <a:pPr>
            <a:buFont typeface="Wingdings" panose="05000000000000000000" pitchFamily="2" charset="2"/>
            <a:buNone/>
          </a:pPr>
          <a:r>
            <a:rPr lang="en-US" sz="1600" b="1" kern="1200" dirty="0" smtClean="0">
              <a:ln/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Consolas" panose="020B0609020204030204" pitchFamily="49" charset="0"/>
            </a:rPr>
            <a:t>Feature Extraction &amp; Clustering using basic models</a:t>
          </a:r>
          <a:endParaRPr lang="en-US" sz="1600" b="1" kern="1200" dirty="0">
            <a:ln/>
            <a:effectLst>
              <a:innerShdw blurRad="63500" dist="50800" dir="18900000">
                <a:prstClr val="black">
                  <a:alpha val="50000"/>
                </a:prstClr>
              </a:innerShdw>
            </a:effectLst>
            <a:latin typeface="Consolas" panose="020B0609020204030204" pitchFamily="49" charset="0"/>
          </a:endParaRPr>
        </a:p>
      </dgm:t>
    </dgm:pt>
    <dgm:pt modelId="{D271C68B-FB04-4A7E-BF7A-C63F0E69A390}" type="parTrans" cxnId="{5ABC3E7B-AFED-4BA7-917A-7F31D50E025E}">
      <dgm:prSet/>
      <dgm:spPr/>
      <dgm:t>
        <a:bodyPr/>
        <a:lstStyle/>
        <a:p>
          <a:endParaRPr lang="en-IN"/>
        </a:p>
      </dgm:t>
    </dgm:pt>
    <dgm:pt modelId="{6BE94806-0AC8-458C-8EFB-675FB9106C12}" type="sibTrans" cxnId="{5ABC3E7B-AFED-4BA7-917A-7F31D50E025E}">
      <dgm:prSet/>
      <dgm:spPr/>
      <dgm:t>
        <a:bodyPr/>
        <a:lstStyle/>
        <a:p>
          <a:endParaRPr lang="en-IN"/>
        </a:p>
      </dgm:t>
    </dgm:pt>
    <dgm:pt modelId="{65F4BD19-6F22-4328-81F5-B0194C8601DE}">
      <dgm:prSet phldrT="[Text]" custT="1"/>
      <dgm:spPr/>
      <dgm:t>
        <a:bodyPr/>
        <a:lstStyle/>
        <a:p>
          <a:pPr>
            <a:buNone/>
          </a:pPr>
          <a:r>
            <a:rPr lang="en-US" sz="1600" b="1" dirty="0" smtClean="0">
              <a:ln/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Consolas" panose="020B0609020204030204" pitchFamily="49" charset="0"/>
            </a:rPr>
            <a:t>Training Data - 70% </a:t>
          </a:r>
        </a:p>
        <a:p>
          <a:pPr>
            <a:buNone/>
          </a:pPr>
          <a:r>
            <a:rPr lang="en-US" sz="1600" b="1" dirty="0" smtClean="0">
              <a:ln/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Consolas" panose="020B0609020204030204" pitchFamily="49" charset="0"/>
            </a:rPr>
            <a:t>Test Data - 30%</a:t>
          </a:r>
          <a:endParaRPr lang="en-IN" sz="1600" b="1" dirty="0">
            <a:ln/>
          </a:endParaRPr>
        </a:p>
      </dgm:t>
    </dgm:pt>
    <dgm:pt modelId="{CC2A7F5C-2499-42C8-8624-C36D49C10948}" type="parTrans" cxnId="{E37CDD89-05D7-4EB9-ABFD-2A899313563E}">
      <dgm:prSet/>
      <dgm:spPr/>
      <dgm:t>
        <a:bodyPr/>
        <a:lstStyle/>
        <a:p>
          <a:endParaRPr lang="en-IN"/>
        </a:p>
      </dgm:t>
    </dgm:pt>
    <dgm:pt modelId="{27E7F317-4252-4DA2-9D77-EA02B58AFE66}" type="sibTrans" cxnId="{E37CDD89-05D7-4EB9-ABFD-2A899313563E}">
      <dgm:prSet/>
      <dgm:spPr/>
      <dgm:t>
        <a:bodyPr/>
        <a:lstStyle/>
        <a:p>
          <a:endParaRPr lang="en-IN"/>
        </a:p>
      </dgm:t>
    </dgm:pt>
    <dgm:pt modelId="{A788F332-2918-4CD8-B101-5044372128A7}">
      <dgm:prSet phldrT="[Text]" custT="1"/>
      <dgm:spPr/>
      <dgm:t>
        <a:bodyPr/>
        <a:lstStyle/>
        <a:p>
          <a:pPr>
            <a:buFont typeface="Wingdings" panose="05000000000000000000" pitchFamily="2" charset="2"/>
            <a:buNone/>
          </a:pPr>
          <a:r>
            <a:rPr lang="en-US" sz="1600" b="1" dirty="0" smtClean="0">
              <a:ln/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Consolas" panose="020B0609020204030204" pitchFamily="49" charset="0"/>
            </a:rPr>
            <a:t>Perform Experiments &amp; results</a:t>
          </a:r>
          <a:endParaRPr lang="en-IN" sz="1600" b="1" dirty="0">
            <a:ln/>
          </a:endParaRPr>
        </a:p>
      </dgm:t>
    </dgm:pt>
    <dgm:pt modelId="{005B6BF1-5E3F-4A86-8AB0-75684E976CDB}" type="parTrans" cxnId="{ED270450-F0DB-40AD-9FC1-7131AA9C3365}">
      <dgm:prSet/>
      <dgm:spPr/>
      <dgm:t>
        <a:bodyPr/>
        <a:lstStyle/>
        <a:p>
          <a:endParaRPr lang="en-IN"/>
        </a:p>
      </dgm:t>
    </dgm:pt>
    <dgm:pt modelId="{5E70E802-C347-47EF-8240-42F35F7FD179}" type="sibTrans" cxnId="{ED270450-F0DB-40AD-9FC1-7131AA9C3365}">
      <dgm:prSet/>
      <dgm:spPr/>
      <dgm:t>
        <a:bodyPr/>
        <a:lstStyle/>
        <a:p>
          <a:endParaRPr lang="en-IN"/>
        </a:p>
      </dgm:t>
    </dgm:pt>
    <dgm:pt modelId="{FCD02119-2088-4199-BAD6-ED467AAEDA5F}">
      <dgm:prSet phldrT="[Text]" custT="1"/>
      <dgm:spPr/>
      <dgm:t>
        <a:bodyPr/>
        <a:lstStyle/>
        <a:p>
          <a:pPr>
            <a:buFont typeface="Wingdings" panose="05000000000000000000" pitchFamily="2" charset="2"/>
            <a:buNone/>
          </a:pPr>
          <a:r>
            <a:rPr lang="en-US" sz="1600" b="1" dirty="0" smtClean="0">
              <a:ln/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Consolas" panose="020B0609020204030204" pitchFamily="49" charset="0"/>
            </a:rPr>
            <a:t>Comparing different approaches by applying various models</a:t>
          </a:r>
          <a:endParaRPr lang="en-IN" sz="1600" b="1" dirty="0">
            <a:ln/>
          </a:endParaRPr>
        </a:p>
      </dgm:t>
    </dgm:pt>
    <dgm:pt modelId="{FC3A1882-A7A3-48D0-9421-004078735689}" type="parTrans" cxnId="{0AFB107C-075D-4061-AA80-3FEA722D238C}">
      <dgm:prSet/>
      <dgm:spPr/>
      <dgm:t>
        <a:bodyPr/>
        <a:lstStyle/>
        <a:p>
          <a:endParaRPr lang="en-IN"/>
        </a:p>
      </dgm:t>
    </dgm:pt>
    <dgm:pt modelId="{EC274C96-F7D6-4601-B39D-6BCCE463DF6E}" type="sibTrans" cxnId="{0AFB107C-075D-4061-AA80-3FEA722D238C}">
      <dgm:prSet/>
      <dgm:spPr/>
      <dgm:t>
        <a:bodyPr/>
        <a:lstStyle/>
        <a:p>
          <a:endParaRPr lang="en-IN"/>
        </a:p>
      </dgm:t>
    </dgm:pt>
    <dgm:pt modelId="{CFCF792E-5B2F-4546-8393-D3A64F4C75F0}">
      <dgm:prSet phldrT="[Text]"/>
      <dgm:spPr/>
      <dgm:t>
        <a:bodyPr/>
        <a:lstStyle/>
        <a:p>
          <a:pPr>
            <a:buFont typeface="Wingdings" panose="05000000000000000000" pitchFamily="2" charset="2"/>
            <a:buNone/>
          </a:pPr>
          <a:r>
            <a:rPr lang="en-US" b="1" dirty="0" smtClean="0">
              <a:ln/>
            </a:rPr>
            <a:t>Prediction %</a:t>
          </a:r>
          <a:endParaRPr lang="en-IN" b="1" dirty="0">
            <a:ln/>
          </a:endParaRPr>
        </a:p>
      </dgm:t>
    </dgm:pt>
    <dgm:pt modelId="{9C79A964-6235-4C91-AA13-11993D53BFB5}" type="parTrans" cxnId="{4C0304E5-D99B-4E8E-ADFE-DBDE2A9AA938}">
      <dgm:prSet/>
      <dgm:spPr/>
      <dgm:t>
        <a:bodyPr/>
        <a:lstStyle/>
        <a:p>
          <a:endParaRPr lang="en-IN"/>
        </a:p>
      </dgm:t>
    </dgm:pt>
    <dgm:pt modelId="{78E55C01-D54C-44BF-AA36-08BEBFE56BE8}" type="sibTrans" cxnId="{4C0304E5-D99B-4E8E-ADFE-DBDE2A9AA938}">
      <dgm:prSet/>
      <dgm:spPr/>
      <dgm:t>
        <a:bodyPr/>
        <a:lstStyle/>
        <a:p>
          <a:endParaRPr lang="en-IN"/>
        </a:p>
      </dgm:t>
    </dgm:pt>
    <dgm:pt modelId="{2A8319A3-ABB4-4C41-BE79-A500480A49DF}" type="pres">
      <dgm:prSet presAssocID="{8446FCB2-BB7E-4AE4-88AE-54DF215B71C3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35A6420-7B6C-4316-8BFE-BDA8CEE9F90D}" type="pres">
      <dgm:prSet presAssocID="{E8D2C2B4-3A4D-458D-97D1-657D2F21BD51}" presName="node" presStyleLbl="node1" presStyleIdx="0" presStyleCnt="7" custScaleX="106999" custScaleY="95077" custLinFactNeighborX="-60560" custLinFactNeighborY="1262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AFF19F-4181-494F-811D-85D4F97E6533}" type="pres">
      <dgm:prSet presAssocID="{8AAD1619-24CF-4DA0-A660-3B516EED3EBC}" presName="sibTrans" presStyleLbl="sibTrans2D1" presStyleIdx="0" presStyleCnt="6"/>
      <dgm:spPr/>
      <dgm:t>
        <a:bodyPr/>
        <a:lstStyle/>
        <a:p>
          <a:endParaRPr lang="en-US"/>
        </a:p>
      </dgm:t>
    </dgm:pt>
    <dgm:pt modelId="{B1F1A166-9AFA-4170-B312-C0C46A45055B}" type="pres">
      <dgm:prSet presAssocID="{8AAD1619-24CF-4DA0-A660-3B516EED3EBC}" presName="connectorText" presStyleLbl="sibTrans2D1" presStyleIdx="0" presStyleCnt="6"/>
      <dgm:spPr/>
      <dgm:t>
        <a:bodyPr/>
        <a:lstStyle/>
        <a:p>
          <a:endParaRPr lang="en-US"/>
        </a:p>
      </dgm:t>
    </dgm:pt>
    <dgm:pt modelId="{57BA3F19-00CC-45E2-9D28-389AA1206BE4}" type="pres">
      <dgm:prSet presAssocID="{FD76A8AF-A08F-44B5-8DD4-B1F34179F79F}" presName="node" presStyleLbl="node1" presStyleIdx="1" presStyleCnt="7" custScaleX="111256" custLinFactNeighborX="-15238" custLinFactNeighborY="11924">
        <dgm:presLayoutVars>
          <dgm:bulletEnabled val="1"/>
        </dgm:presLayoutVars>
      </dgm:prSet>
      <dgm:spPr>
        <a:xfrm>
          <a:off x="3603154" y="354"/>
          <a:ext cx="1613268" cy="967960"/>
        </a:xfrm>
        <a:prstGeom prst="roundRect">
          <a:avLst>
            <a:gd name="adj" fmla="val 10000"/>
          </a:avLst>
        </a:prstGeom>
      </dgm:spPr>
      <dgm:t>
        <a:bodyPr/>
        <a:lstStyle/>
        <a:p>
          <a:endParaRPr lang="en-US"/>
        </a:p>
      </dgm:t>
    </dgm:pt>
    <dgm:pt modelId="{453A5B32-679B-486C-9830-0911952C3AD4}" type="pres">
      <dgm:prSet presAssocID="{DD5B8622-A85D-4069-9E06-01419BAD70E5}" presName="sibTrans" presStyleLbl="sibTrans2D1" presStyleIdx="1" presStyleCnt="6"/>
      <dgm:spPr/>
      <dgm:t>
        <a:bodyPr/>
        <a:lstStyle/>
        <a:p>
          <a:endParaRPr lang="en-US"/>
        </a:p>
      </dgm:t>
    </dgm:pt>
    <dgm:pt modelId="{13B13525-12D6-404A-975B-EDB450ADD859}" type="pres">
      <dgm:prSet presAssocID="{DD5B8622-A85D-4069-9E06-01419BAD70E5}" presName="connectorText" presStyleLbl="sibTrans2D1" presStyleIdx="1" presStyleCnt="6"/>
      <dgm:spPr/>
      <dgm:t>
        <a:bodyPr/>
        <a:lstStyle/>
        <a:p>
          <a:endParaRPr lang="en-US"/>
        </a:p>
      </dgm:t>
    </dgm:pt>
    <dgm:pt modelId="{C4C62880-01BD-4093-9FEF-5060F58244C4}" type="pres">
      <dgm:prSet presAssocID="{62505612-CD69-445D-8862-D1FC60743516}" presName="node" presStyleLbl="node1" presStyleIdx="2" presStyleCnt="7" custScaleX="111492" custLinFactNeighborX="1894" custLinFactNeighborY="1398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1375EC-8B7C-4B99-B595-34894FDD487E}" type="pres">
      <dgm:prSet presAssocID="{6BE94806-0AC8-458C-8EFB-675FB9106C12}" presName="sibTrans" presStyleLbl="sibTrans2D1" presStyleIdx="2" presStyleCnt="6"/>
      <dgm:spPr/>
      <dgm:t>
        <a:bodyPr/>
        <a:lstStyle/>
        <a:p>
          <a:endParaRPr lang="en-US"/>
        </a:p>
      </dgm:t>
    </dgm:pt>
    <dgm:pt modelId="{A949398F-B0F3-4CAC-A37D-5B36187AE836}" type="pres">
      <dgm:prSet presAssocID="{6BE94806-0AC8-458C-8EFB-675FB9106C12}" presName="connectorText" presStyleLbl="sibTrans2D1" presStyleIdx="2" presStyleCnt="6"/>
      <dgm:spPr/>
      <dgm:t>
        <a:bodyPr/>
        <a:lstStyle/>
        <a:p>
          <a:endParaRPr lang="en-US"/>
        </a:p>
      </dgm:t>
    </dgm:pt>
    <dgm:pt modelId="{CC88426B-5301-4D4B-B31E-CAA8BDC30534}" type="pres">
      <dgm:prSet presAssocID="{FCD02119-2088-4199-BAD6-ED467AAEDA5F}" presName="node" presStyleLbl="node1" presStyleIdx="3" presStyleCnt="7" custScaleX="208494" custLinFactNeighborX="41606" custLinFactNeighborY="-769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C7ECAC-C58E-4C3A-9CFC-2D78C690EAB6}" type="pres">
      <dgm:prSet presAssocID="{EC274C96-F7D6-4601-B39D-6BCCE463DF6E}" presName="sibTrans" presStyleLbl="sibTrans2D1" presStyleIdx="3" presStyleCnt="6"/>
      <dgm:spPr/>
      <dgm:t>
        <a:bodyPr/>
        <a:lstStyle/>
        <a:p>
          <a:endParaRPr lang="en-US"/>
        </a:p>
      </dgm:t>
    </dgm:pt>
    <dgm:pt modelId="{B3DEF3EF-E508-45A0-AF7C-7C647CD1071E}" type="pres">
      <dgm:prSet presAssocID="{EC274C96-F7D6-4601-B39D-6BCCE463DF6E}" presName="connectorText" presStyleLbl="sibTrans2D1" presStyleIdx="3" presStyleCnt="6"/>
      <dgm:spPr/>
      <dgm:t>
        <a:bodyPr/>
        <a:lstStyle/>
        <a:p>
          <a:endParaRPr lang="en-US"/>
        </a:p>
      </dgm:t>
    </dgm:pt>
    <dgm:pt modelId="{210655EF-974B-4E56-BA7B-B1DE3CCE854C}" type="pres">
      <dgm:prSet presAssocID="{65F4BD19-6F22-4328-81F5-B0194C8601DE}" presName="node" presStyleLbl="node1" presStyleIdx="4" presStyleCnt="7" custScaleX="216667" custScaleY="79920" custLinFactNeighborX="-9601" custLinFactNeighborY="-911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6D7D01-61A0-4857-AA85-3625BF37F9A3}" type="pres">
      <dgm:prSet presAssocID="{27E7F317-4252-4DA2-9D77-EA02B58AFE66}" presName="sibTrans" presStyleLbl="sibTrans2D1" presStyleIdx="4" presStyleCnt="6"/>
      <dgm:spPr/>
      <dgm:t>
        <a:bodyPr/>
        <a:lstStyle/>
        <a:p>
          <a:endParaRPr lang="en-US"/>
        </a:p>
      </dgm:t>
    </dgm:pt>
    <dgm:pt modelId="{0BF2524A-23E2-4F74-B3B7-A8AAEC0B5C6E}" type="pres">
      <dgm:prSet presAssocID="{27E7F317-4252-4DA2-9D77-EA02B58AFE66}" presName="connectorText" presStyleLbl="sibTrans2D1" presStyleIdx="4" presStyleCnt="6"/>
      <dgm:spPr/>
      <dgm:t>
        <a:bodyPr/>
        <a:lstStyle/>
        <a:p>
          <a:endParaRPr lang="en-US"/>
        </a:p>
      </dgm:t>
    </dgm:pt>
    <dgm:pt modelId="{8B8BA5A0-57FA-4FE2-B354-98C01C69B71C}" type="pres">
      <dgm:prSet presAssocID="{A788F332-2918-4CD8-B101-5044372128A7}" presName="node" presStyleLbl="node1" presStyleIdx="5" presStyleCnt="7" custScaleX="159716" custLinFactNeighborX="22068" custLinFactNeighborY="-273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1B4C47-6AE6-4AA4-B882-DEDC07888D32}" type="pres">
      <dgm:prSet presAssocID="{5E70E802-C347-47EF-8240-42F35F7FD179}" presName="sibTrans" presStyleLbl="sibTrans2D1" presStyleIdx="5" presStyleCnt="6"/>
      <dgm:spPr/>
      <dgm:t>
        <a:bodyPr/>
        <a:lstStyle/>
        <a:p>
          <a:endParaRPr lang="en-US"/>
        </a:p>
      </dgm:t>
    </dgm:pt>
    <dgm:pt modelId="{1F3EF295-9FF1-44A8-AD6A-ED514F5A287C}" type="pres">
      <dgm:prSet presAssocID="{5E70E802-C347-47EF-8240-42F35F7FD179}" presName="connectorText" presStyleLbl="sibTrans2D1" presStyleIdx="5" presStyleCnt="6"/>
      <dgm:spPr/>
      <dgm:t>
        <a:bodyPr/>
        <a:lstStyle/>
        <a:p>
          <a:endParaRPr lang="en-US"/>
        </a:p>
      </dgm:t>
    </dgm:pt>
    <dgm:pt modelId="{2F49096B-EE09-4334-BB9F-BE6379333844}" type="pres">
      <dgm:prSet presAssocID="{CFCF792E-5B2F-4546-8393-D3A64F4C75F0}" presName="node" presStyleLbl="node1" presStyleIdx="6" presStyleCnt="7" custScaleX="159343" custLinFactNeighborX="79129" custLinFactNeighborY="-263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0A0BC14-0FB2-441B-B323-35DE5881E891}" type="presOf" srcId="{27E7F317-4252-4DA2-9D77-EA02B58AFE66}" destId="{0BF2524A-23E2-4F74-B3B7-A8AAEC0B5C6E}" srcOrd="1" destOrd="0" presId="urn:microsoft.com/office/officeart/2005/8/layout/process5"/>
    <dgm:cxn modelId="{2E3470F5-4B14-4AFD-849B-45C280392EC9}" srcId="{8446FCB2-BB7E-4AE4-88AE-54DF215B71C3}" destId="{E8D2C2B4-3A4D-458D-97D1-657D2F21BD51}" srcOrd="0" destOrd="0" parTransId="{B42372F8-6E51-4F95-995B-F4EA34C92711}" sibTransId="{8AAD1619-24CF-4DA0-A660-3B516EED3EBC}"/>
    <dgm:cxn modelId="{69D47100-0B3E-4A7C-9ED7-A68E3630C57E}" type="presOf" srcId="{8446FCB2-BB7E-4AE4-88AE-54DF215B71C3}" destId="{2A8319A3-ABB4-4C41-BE79-A500480A49DF}" srcOrd="0" destOrd="0" presId="urn:microsoft.com/office/officeart/2005/8/layout/process5"/>
    <dgm:cxn modelId="{0AFB107C-075D-4061-AA80-3FEA722D238C}" srcId="{8446FCB2-BB7E-4AE4-88AE-54DF215B71C3}" destId="{FCD02119-2088-4199-BAD6-ED467AAEDA5F}" srcOrd="3" destOrd="0" parTransId="{FC3A1882-A7A3-48D0-9421-004078735689}" sibTransId="{EC274C96-F7D6-4601-B39D-6BCCE463DF6E}"/>
    <dgm:cxn modelId="{97BE6033-1C18-49FE-93C1-CEA0C6A8EA06}" type="presOf" srcId="{27E7F317-4252-4DA2-9D77-EA02B58AFE66}" destId="{0F6D7D01-61A0-4857-AA85-3625BF37F9A3}" srcOrd="0" destOrd="0" presId="urn:microsoft.com/office/officeart/2005/8/layout/process5"/>
    <dgm:cxn modelId="{9331B523-DE12-481F-9D7C-10DC10FDB8A8}" type="presOf" srcId="{8AAD1619-24CF-4DA0-A660-3B516EED3EBC}" destId="{B1F1A166-9AFA-4170-B312-C0C46A45055B}" srcOrd="1" destOrd="0" presId="urn:microsoft.com/office/officeart/2005/8/layout/process5"/>
    <dgm:cxn modelId="{E46C6988-D1D1-4B9D-93F0-A32020AFD587}" type="presOf" srcId="{8AAD1619-24CF-4DA0-A660-3B516EED3EBC}" destId="{B6AFF19F-4181-494F-811D-85D4F97E6533}" srcOrd="0" destOrd="0" presId="urn:microsoft.com/office/officeart/2005/8/layout/process5"/>
    <dgm:cxn modelId="{BEB72471-C705-4467-B1C1-583D63F89445}" type="presOf" srcId="{DD5B8622-A85D-4069-9E06-01419BAD70E5}" destId="{453A5B32-679B-486C-9830-0911952C3AD4}" srcOrd="0" destOrd="0" presId="urn:microsoft.com/office/officeart/2005/8/layout/process5"/>
    <dgm:cxn modelId="{5D93767B-2836-4A52-8CA8-34F1D7D19E85}" type="presOf" srcId="{A788F332-2918-4CD8-B101-5044372128A7}" destId="{8B8BA5A0-57FA-4FE2-B354-98C01C69B71C}" srcOrd="0" destOrd="0" presId="urn:microsoft.com/office/officeart/2005/8/layout/process5"/>
    <dgm:cxn modelId="{635C53F0-A451-40A0-BC9F-365B4AE8EBA6}" srcId="{8446FCB2-BB7E-4AE4-88AE-54DF215B71C3}" destId="{FD76A8AF-A08F-44B5-8DD4-B1F34179F79F}" srcOrd="1" destOrd="0" parTransId="{51A57183-E8EE-4D8E-8CF1-C8504036B92F}" sibTransId="{DD5B8622-A85D-4069-9E06-01419BAD70E5}"/>
    <dgm:cxn modelId="{E37CDD89-05D7-4EB9-ABFD-2A899313563E}" srcId="{8446FCB2-BB7E-4AE4-88AE-54DF215B71C3}" destId="{65F4BD19-6F22-4328-81F5-B0194C8601DE}" srcOrd="4" destOrd="0" parTransId="{CC2A7F5C-2499-42C8-8624-C36D49C10948}" sibTransId="{27E7F317-4252-4DA2-9D77-EA02B58AFE66}"/>
    <dgm:cxn modelId="{956938A9-0E52-4B18-9E59-3803A063FAB7}" type="presOf" srcId="{6BE94806-0AC8-458C-8EFB-675FB9106C12}" destId="{A949398F-B0F3-4CAC-A37D-5B36187AE836}" srcOrd="1" destOrd="0" presId="urn:microsoft.com/office/officeart/2005/8/layout/process5"/>
    <dgm:cxn modelId="{198B70AF-7B62-48A6-80E9-C2FD3DADC153}" type="presOf" srcId="{CFCF792E-5B2F-4546-8393-D3A64F4C75F0}" destId="{2F49096B-EE09-4334-BB9F-BE6379333844}" srcOrd="0" destOrd="0" presId="urn:microsoft.com/office/officeart/2005/8/layout/process5"/>
    <dgm:cxn modelId="{308AC74C-8EF5-4A23-9208-B7D96302B5D0}" type="presOf" srcId="{E8D2C2B4-3A4D-458D-97D1-657D2F21BD51}" destId="{635A6420-7B6C-4316-8BFE-BDA8CEE9F90D}" srcOrd="0" destOrd="0" presId="urn:microsoft.com/office/officeart/2005/8/layout/process5"/>
    <dgm:cxn modelId="{4FC5232D-08BE-44F2-B071-0D290840115E}" type="presOf" srcId="{65F4BD19-6F22-4328-81F5-B0194C8601DE}" destId="{210655EF-974B-4E56-BA7B-B1DE3CCE854C}" srcOrd="0" destOrd="0" presId="urn:microsoft.com/office/officeart/2005/8/layout/process5"/>
    <dgm:cxn modelId="{AD7F9464-F3B1-4F61-A439-3DE58F5C03FC}" type="presOf" srcId="{6BE94806-0AC8-458C-8EFB-675FB9106C12}" destId="{E31375EC-8B7C-4B99-B595-34894FDD487E}" srcOrd="0" destOrd="0" presId="urn:microsoft.com/office/officeart/2005/8/layout/process5"/>
    <dgm:cxn modelId="{656B3AB7-DD40-4E45-8B79-5B1125D96480}" type="presOf" srcId="{62505612-CD69-445D-8862-D1FC60743516}" destId="{C4C62880-01BD-4093-9FEF-5060F58244C4}" srcOrd="0" destOrd="0" presId="urn:microsoft.com/office/officeart/2005/8/layout/process5"/>
    <dgm:cxn modelId="{E8FD5504-6046-4845-9A7A-B2F353D135DA}" type="presOf" srcId="{FD76A8AF-A08F-44B5-8DD4-B1F34179F79F}" destId="{57BA3F19-00CC-45E2-9D28-389AA1206BE4}" srcOrd="0" destOrd="0" presId="urn:microsoft.com/office/officeart/2005/8/layout/process5"/>
    <dgm:cxn modelId="{5ABC3E7B-AFED-4BA7-917A-7F31D50E025E}" srcId="{8446FCB2-BB7E-4AE4-88AE-54DF215B71C3}" destId="{62505612-CD69-445D-8862-D1FC60743516}" srcOrd="2" destOrd="0" parTransId="{D271C68B-FB04-4A7E-BF7A-C63F0E69A390}" sibTransId="{6BE94806-0AC8-458C-8EFB-675FB9106C12}"/>
    <dgm:cxn modelId="{ED270450-F0DB-40AD-9FC1-7131AA9C3365}" srcId="{8446FCB2-BB7E-4AE4-88AE-54DF215B71C3}" destId="{A788F332-2918-4CD8-B101-5044372128A7}" srcOrd="5" destOrd="0" parTransId="{005B6BF1-5E3F-4A86-8AB0-75684E976CDB}" sibTransId="{5E70E802-C347-47EF-8240-42F35F7FD179}"/>
    <dgm:cxn modelId="{E7C0AC3A-D832-4D28-9A76-6AF27BECEF20}" type="presOf" srcId="{5E70E802-C347-47EF-8240-42F35F7FD179}" destId="{661B4C47-6AE6-4AA4-B882-DEDC07888D32}" srcOrd="0" destOrd="0" presId="urn:microsoft.com/office/officeart/2005/8/layout/process5"/>
    <dgm:cxn modelId="{79BF607E-3540-42A6-9779-66857CD27732}" type="presOf" srcId="{EC274C96-F7D6-4601-B39D-6BCCE463DF6E}" destId="{B3DEF3EF-E508-45A0-AF7C-7C647CD1071E}" srcOrd="1" destOrd="0" presId="urn:microsoft.com/office/officeart/2005/8/layout/process5"/>
    <dgm:cxn modelId="{4C0304E5-D99B-4E8E-ADFE-DBDE2A9AA938}" srcId="{8446FCB2-BB7E-4AE4-88AE-54DF215B71C3}" destId="{CFCF792E-5B2F-4546-8393-D3A64F4C75F0}" srcOrd="6" destOrd="0" parTransId="{9C79A964-6235-4C91-AA13-11993D53BFB5}" sibTransId="{78E55C01-D54C-44BF-AA36-08BEBFE56BE8}"/>
    <dgm:cxn modelId="{3E4859A2-F2BF-4746-9113-6E197BE4E719}" type="presOf" srcId="{EC274C96-F7D6-4601-B39D-6BCCE463DF6E}" destId="{AFC7ECAC-C58E-4C3A-9CFC-2D78C690EAB6}" srcOrd="0" destOrd="0" presId="urn:microsoft.com/office/officeart/2005/8/layout/process5"/>
    <dgm:cxn modelId="{BD85B43F-D028-4B9F-A0F7-8082860C85E0}" type="presOf" srcId="{DD5B8622-A85D-4069-9E06-01419BAD70E5}" destId="{13B13525-12D6-404A-975B-EDB450ADD859}" srcOrd="1" destOrd="0" presId="urn:microsoft.com/office/officeart/2005/8/layout/process5"/>
    <dgm:cxn modelId="{225D9971-9315-48DD-BA4F-8CE1DBA1D09B}" type="presOf" srcId="{FCD02119-2088-4199-BAD6-ED467AAEDA5F}" destId="{CC88426B-5301-4D4B-B31E-CAA8BDC30534}" srcOrd="0" destOrd="0" presId="urn:microsoft.com/office/officeart/2005/8/layout/process5"/>
    <dgm:cxn modelId="{D432E165-00D8-43C3-A95A-7E725DB9CEAD}" type="presOf" srcId="{5E70E802-C347-47EF-8240-42F35F7FD179}" destId="{1F3EF295-9FF1-44A8-AD6A-ED514F5A287C}" srcOrd="1" destOrd="0" presId="urn:microsoft.com/office/officeart/2005/8/layout/process5"/>
    <dgm:cxn modelId="{81CC7D45-3DCA-4AC9-97E9-0F069BC6CF62}" type="presParOf" srcId="{2A8319A3-ABB4-4C41-BE79-A500480A49DF}" destId="{635A6420-7B6C-4316-8BFE-BDA8CEE9F90D}" srcOrd="0" destOrd="0" presId="urn:microsoft.com/office/officeart/2005/8/layout/process5"/>
    <dgm:cxn modelId="{00F09914-0791-466A-95FF-2960837D2F54}" type="presParOf" srcId="{2A8319A3-ABB4-4C41-BE79-A500480A49DF}" destId="{B6AFF19F-4181-494F-811D-85D4F97E6533}" srcOrd="1" destOrd="0" presId="urn:microsoft.com/office/officeart/2005/8/layout/process5"/>
    <dgm:cxn modelId="{510A7E21-D759-433B-AB30-B91565B2850F}" type="presParOf" srcId="{B6AFF19F-4181-494F-811D-85D4F97E6533}" destId="{B1F1A166-9AFA-4170-B312-C0C46A45055B}" srcOrd="0" destOrd="0" presId="urn:microsoft.com/office/officeart/2005/8/layout/process5"/>
    <dgm:cxn modelId="{A316B250-0076-4F23-81E2-BE3F856EC493}" type="presParOf" srcId="{2A8319A3-ABB4-4C41-BE79-A500480A49DF}" destId="{57BA3F19-00CC-45E2-9D28-389AA1206BE4}" srcOrd="2" destOrd="0" presId="urn:microsoft.com/office/officeart/2005/8/layout/process5"/>
    <dgm:cxn modelId="{BFA53D2A-139C-462B-A4F4-0801E7ECB0CC}" type="presParOf" srcId="{2A8319A3-ABB4-4C41-BE79-A500480A49DF}" destId="{453A5B32-679B-486C-9830-0911952C3AD4}" srcOrd="3" destOrd="0" presId="urn:microsoft.com/office/officeart/2005/8/layout/process5"/>
    <dgm:cxn modelId="{12CC459F-53C0-48EB-A88E-55B340593BEE}" type="presParOf" srcId="{453A5B32-679B-486C-9830-0911952C3AD4}" destId="{13B13525-12D6-404A-975B-EDB450ADD859}" srcOrd="0" destOrd="0" presId="urn:microsoft.com/office/officeart/2005/8/layout/process5"/>
    <dgm:cxn modelId="{285AEF74-1ADF-489C-8021-C006ED7A75DB}" type="presParOf" srcId="{2A8319A3-ABB4-4C41-BE79-A500480A49DF}" destId="{C4C62880-01BD-4093-9FEF-5060F58244C4}" srcOrd="4" destOrd="0" presId="urn:microsoft.com/office/officeart/2005/8/layout/process5"/>
    <dgm:cxn modelId="{37306C0D-46C3-46F2-9B2A-149394FC4EFB}" type="presParOf" srcId="{2A8319A3-ABB4-4C41-BE79-A500480A49DF}" destId="{E31375EC-8B7C-4B99-B595-34894FDD487E}" srcOrd="5" destOrd="0" presId="urn:microsoft.com/office/officeart/2005/8/layout/process5"/>
    <dgm:cxn modelId="{18EFB340-AE5E-47FA-8CCE-78CE429C021D}" type="presParOf" srcId="{E31375EC-8B7C-4B99-B595-34894FDD487E}" destId="{A949398F-B0F3-4CAC-A37D-5B36187AE836}" srcOrd="0" destOrd="0" presId="urn:microsoft.com/office/officeart/2005/8/layout/process5"/>
    <dgm:cxn modelId="{65F5417E-66A4-42A6-B3DC-8C09311F7754}" type="presParOf" srcId="{2A8319A3-ABB4-4C41-BE79-A500480A49DF}" destId="{CC88426B-5301-4D4B-B31E-CAA8BDC30534}" srcOrd="6" destOrd="0" presId="urn:microsoft.com/office/officeart/2005/8/layout/process5"/>
    <dgm:cxn modelId="{897E2C14-7829-4C6F-A7BB-69D4DDF9992A}" type="presParOf" srcId="{2A8319A3-ABB4-4C41-BE79-A500480A49DF}" destId="{AFC7ECAC-C58E-4C3A-9CFC-2D78C690EAB6}" srcOrd="7" destOrd="0" presId="urn:microsoft.com/office/officeart/2005/8/layout/process5"/>
    <dgm:cxn modelId="{6617E8C6-4D13-41A3-BB3F-D69751C3897D}" type="presParOf" srcId="{AFC7ECAC-C58E-4C3A-9CFC-2D78C690EAB6}" destId="{B3DEF3EF-E508-45A0-AF7C-7C647CD1071E}" srcOrd="0" destOrd="0" presId="urn:microsoft.com/office/officeart/2005/8/layout/process5"/>
    <dgm:cxn modelId="{6571D74E-DB74-432F-823F-0966D497BF9F}" type="presParOf" srcId="{2A8319A3-ABB4-4C41-BE79-A500480A49DF}" destId="{210655EF-974B-4E56-BA7B-B1DE3CCE854C}" srcOrd="8" destOrd="0" presId="urn:microsoft.com/office/officeart/2005/8/layout/process5"/>
    <dgm:cxn modelId="{D6CC3110-B24C-4AC8-BD59-428C3D58677B}" type="presParOf" srcId="{2A8319A3-ABB4-4C41-BE79-A500480A49DF}" destId="{0F6D7D01-61A0-4857-AA85-3625BF37F9A3}" srcOrd="9" destOrd="0" presId="urn:microsoft.com/office/officeart/2005/8/layout/process5"/>
    <dgm:cxn modelId="{D827679E-1BAC-4238-BB95-B773D0FA9E49}" type="presParOf" srcId="{0F6D7D01-61A0-4857-AA85-3625BF37F9A3}" destId="{0BF2524A-23E2-4F74-B3B7-A8AAEC0B5C6E}" srcOrd="0" destOrd="0" presId="urn:microsoft.com/office/officeart/2005/8/layout/process5"/>
    <dgm:cxn modelId="{AAA531B3-C8C9-4673-A0BA-D066DEC0E83E}" type="presParOf" srcId="{2A8319A3-ABB4-4C41-BE79-A500480A49DF}" destId="{8B8BA5A0-57FA-4FE2-B354-98C01C69B71C}" srcOrd="10" destOrd="0" presId="urn:microsoft.com/office/officeart/2005/8/layout/process5"/>
    <dgm:cxn modelId="{5DA850C4-96A7-40DC-B1E7-AAF6139BD47A}" type="presParOf" srcId="{2A8319A3-ABB4-4C41-BE79-A500480A49DF}" destId="{661B4C47-6AE6-4AA4-B882-DEDC07888D32}" srcOrd="11" destOrd="0" presId="urn:microsoft.com/office/officeart/2005/8/layout/process5"/>
    <dgm:cxn modelId="{B8B8A56D-D982-41FB-AD68-A830F2E9EF82}" type="presParOf" srcId="{661B4C47-6AE6-4AA4-B882-DEDC07888D32}" destId="{1F3EF295-9FF1-44A8-AD6A-ED514F5A287C}" srcOrd="0" destOrd="0" presId="urn:microsoft.com/office/officeart/2005/8/layout/process5"/>
    <dgm:cxn modelId="{61C67D55-B809-40B6-BEC2-8D792D52F9B7}" type="presParOf" srcId="{2A8319A3-ABB4-4C41-BE79-A500480A49DF}" destId="{2F49096B-EE09-4334-BB9F-BE6379333844}" srcOrd="12" destOrd="0" presId="urn:microsoft.com/office/officeart/2005/8/layout/process5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5A6420-7B6C-4316-8BFE-BDA8CEE9F90D}">
      <dsp:nvSpPr>
        <dsp:cNvPr id="0" name=""/>
        <dsp:cNvSpPr/>
      </dsp:nvSpPr>
      <dsp:spPr>
        <a:xfrm>
          <a:off x="689327" y="185225"/>
          <a:ext cx="2176276" cy="116027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ln/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Consolas" panose="020B0609020204030204" pitchFamily="49" charset="0"/>
            </a:rPr>
            <a:t>Data cleaning</a:t>
          </a:r>
          <a:endParaRPr lang="en-IN" sz="1600" b="1" kern="1200" dirty="0">
            <a:ln/>
          </a:endParaRPr>
        </a:p>
      </dsp:txBody>
      <dsp:txXfrm>
        <a:off x="723310" y="219208"/>
        <a:ext cx="2108310" cy="1092309"/>
      </dsp:txXfrm>
    </dsp:sp>
    <dsp:sp modelId="{B6AFF19F-4181-494F-811D-85D4F97E6533}">
      <dsp:nvSpPr>
        <dsp:cNvPr id="0" name=""/>
        <dsp:cNvSpPr/>
      </dsp:nvSpPr>
      <dsp:spPr>
        <a:xfrm rot="21592575">
          <a:off x="3247387" y="508988"/>
          <a:ext cx="919755" cy="50441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2100" kern="1200"/>
        </a:p>
      </dsp:txBody>
      <dsp:txXfrm>
        <a:off x="3247387" y="610033"/>
        <a:ext cx="768431" cy="302648"/>
      </dsp:txXfrm>
    </dsp:sp>
    <dsp:sp modelId="{57BA3F19-00CC-45E2-9D28-389AA1206BE4}">
      <dsp:nvSpPr>
        <dsp:cNvPr id="0" name=""/>
        <dsp:cNvSpPr/>
      </dsp:nvSpPr>
      <dsp:spPr>
        <a:xfrm>
          <a:off x="4600987" y="146643"/>
          <a:ext cx="2262860" cy="122035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600" b="1" kern="1200" dirty="0" smtClean="0">
              <a:ln/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Consolas" panose="020B0609020204030204" pitchFamily="49" charset="0"/>
              <a:ea typeface="+mn-ea"/>
              <a:cs typeface="+mn-cs"/>
            </a:rPr>
            <a:t>Exploratory</a:t>
          </a:r>
          <a:r>
            <a:rPr lang="en-US" sz="1600" b="1" kern="1200" dirty="0" smtClean="0">
              <a:ln/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Consolas" panose="020B0609020204030204" pitchFamily="49" charset="0"/>
            </a:rPr>
            <a:t> </a:t>
          </a:r>
          <a:r>
            <a:rPr lang="en-US" sz="1600" b="1" kern="1200" dirty="0" smtClean="0">
              <a:ln/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Consolas" panose="020B0609020204030204" pitchFamily="49" charset="0"/>
              <a:ea typeface="+mn-ea"/>
              <a:cs typeface="+mn-cs"/>
            </a:rPr>
            <a:t>Data</a:t>
          </a:r>
          <a:r>
            <a:rPr lang="en-US" sz="1600" b="1" kern="1200" dirty="0" smtClean="0">
              <a:ln/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Consolas" panose="020B0609020204030204" pitchFamily="49" charset="0"/>
            </a:rPr>
            <a:t> </a:t>
          </a:r>
          <a:r>
            <a:rPr lang="en-US" sz="1600" b="1" kern="1200" dirty="0" smtClean="0">
              <a:ln/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Consolas" panose="020B0609020204030204" pitchFamily="49" charset="0"/>
              <a:ea typeface="+mn-ea"/>
              <a:cs typeface="+mn-cs"/>
            </a:rPr>
            <a:t>Analysis</a:t>
          </a:r>
          <a:endParaRPr lang="en-IN" sz="1600" b="1" kern="1200" dirty="0">
            <a:ln/>
            <a:effectLst>
              <a:innerShdw blurRad="63500" dist="50800" dir="18900000">
                <a:prstClr val="black">
                  <a:alpha val="50000"/>
                </a:prstClr>
              </a:innerShdw>
            </a:effectLst>
            <a:latin typeface="Consolas" panose="020B0609020204030204" pitchFamily="49" charset="0"/>
            <a:ea typeface="+mn-ea"/>
            <a:cs typeface="+mn-cs"/>
          </a:endParaRPr>
        </a:p>
      </dsp:txBody>
      <dsp:txXfrm>
        <a:off x="4636730" y="182386"/>
        <a:ext cx="2191374" cy="1148867"/>
      </dsp:txXfrm>
    </dsp:sp>
    <dsp:sp modelId="{453A5B32-679B-486C-9830-0911952C3AD4}">
      <dsp:nvSpPr>
        <dsp:cNvPr id="0" name=""/>
        <dsp:cNvSpPr/>
      </dsp:nvSpPr>
      <dsp:spPr>
        <a:xfrm rot="25191">
          <a:off x="7119484" y="517035"/>
          <a:ext cx="615887" cy="50441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2100" kern="1200"/>
        </a:p>
      </dsp:txBody>
      <dsp:txXfrm>
        <a:off x="7119486" y="617363"/>
        <a:ext cx="464563" cy="302648"/>
      </dsp:txXfrm>
    </dsp:sp>
    <dsp:sp modelId="{C4C62880-01BD-4093-9FEF-5060F58244C4}">
      <dsp:nvSpPr>
        <dsp:cNvPr id="0" name=""/>
        <dsp:cNvSpPr/>
      </dsp:nvSpPr>
      <dsp:spPr>
        <a:xfrm>
          <a:off x="8025868" y="171758"/>
          <a:ext cx="2267660" cy="122035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600" b="1" kern="1200" dirty="0" smtClean="0">
              <a:ln/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Consolas" panose="020B0609020204030204" pitchFamily="49" charset="0"/>
            </a:rPr>
            <a:t>Feature Extraction &amp; Clustering using basic models</a:t>
          </a:r>
          <a:endParaRPr lang="en-US" sz="1600" b="1" kern="1200" dirty="0">
            <a:ln/>
            <a:effectLst>
              <a:innerShdw blurRad="63500" dist="50800" dir="18900000">
                <a:prstClr val="black">
                  <a:alpha val="50000"/>
                </a:prstClr>
              </a:innerShdw>
            </a:effectLst>
            <a:latin typeface="Consolas" panose="020B0609020204030204" pitchFamily="49" charset="0"/>
          </a:endParaRPr>
        </a:p>
      </dsp:txBody>
      <dsp:txXfrm>
        <a:off x="8061611" y="207501"/>
        <a:ext cx="2196174" cy="1148867"/>
      </dsp:txXfrm>
    </dsp:sp>
    <dsp:sp modelId="{E31375EC-8B7C-4B99-B595-34894FDD487E}">
      <dsp:nvSpPr>
        <dsp:cNvPr id="0" name=""/>
        <dsp:cNvSpPr/>
      </dsp:nvSpPr>
      <dsp:spPr>
        <a:xfrm rot="5846303">
          <a:off x="8898557" y="1406163"/>
          <a:ext cx="293430" cy="50441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400" kern="1200"/>
        </a:p>
      </dsp:txBody>
      <dsp:txXfrm rot="-5400000">
        <a:off x="8899647" y="1512024"/>
        <a:ext cx="302648" cy="205401"/>
      </dsp:txXfrm>
    </dsp:sp>
    <dsp:sp modelId="{CC88426B-5301-4D4B-B31E-CAA8BDC30534}">
      <dsp:nvSpPr>
        <dsp:cNvPr id="0" name=""/>
        <dsp:cNvSpPr/>
      </dsp:nvSpPr>
      <dsp:spPr>
        <a:xfrm>
          <a:off x="6808393" y="1941096"/>
          <a:ext cx="4240606" cy="122035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600" b="1" kern="1200" dirty="0" smtClean="0">
              <a:ln/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Consolas" panose="020B0609020204030204" pitchFamily="49" charset="0"/>
            </a:rPr>
            <a:t>Comparing different approaches by applying various models</a:t>
          </a:r>
          <a:endParaRPr lang="en-IN" sz="1600" b="1" kern="1200" dirty="0">
            <a:ln/>
          </a:endParaRPr>
        </a:p>
      </dsp:txBody>
      <dsp:txXfrm>
        <a:off x="6844136" y="1976839"/>
        <a:ext cx="4169120" cy="1148867"/>
      </dsp:txXfrm>
    </dsp:sp>
    <dsp:sp modelId="{AFC7ECAC-C58E-4C3A-9CFC-2D78C690EAB6}">
      <dsp:nvSpPr>
        <dsp:cNvPr id="0" name=""/>
        <dsp:cNvSpPr/>
      </dsp:nvSpPr>
      <dsp:spPr>
        <a:xfrm rot="10809724">
          <a:off x="5456262" y="2290596"/>
          <a:ext cx="955508" cy="50441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2100" kern="1200"/>
        </a:p>
      </dsp:txBody>
      <dsp:txXfrm rot="10800000">
        <a:off x="5607586" y="2391692"/>
        <a:ext cx="804184" cy="302648"/>
      </dsp:txXfrm>
    </dsp:sp>
    <dsp:sp modelId="{210655EF-974B-4E56-BA7B-B1DE3CCE854C}">
      <dsp:nvSpPr>
        <dsp:cNvPr id="0" name=""/>
        <dsp:cNvSpPr/>
      </dsp:nvSpPr>
      <dsp:spPr>
        <a:xfrm>
          <a:off x="598716" y="2046290"/>
          <a:ext cx="4406838" cy="9753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 smtClean="0">
              <a:ln/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Consolas" panose="020B0609020204030204" pitchFamily="49" charset="0"/>
            </a:rPr>
            <a:t>Training Data - 70% 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 smtClean="0">
              <a:ln/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Consolas" panose="020B0609020204030204" pitchFamily="49" charset="0"/>
            </a:rPr>
            <a:t>Test Data - 30%</a:t>
          </a:r>
          <a:endParaRPr lang="en-IN" sz="1600" b="1" kern="1200" dirty="0">
            <a:ln/>
          </a:endParaRPr>
        </a:p>
      </dsp:txBody>
      <dsp:txXfrm>
        <a:off x="627282" y="2074856"/>
        <a:ext cx="4349706" cy="918174"/>
      </dsp:txXfrm>
    </dsp:sp>
    <dsp:sp modelId="{0F6D7D01-61A0-4857-AA85-3625BF37F9A3}">
      <dsp:nvSpPr>
        <dsp:cNvPr id="0" name=""/>
        <dsp:cNvSpPr/>
      </dsp:nvSpPr>
      <dsp:spPr>
        <a:xfrm rot="5276813">
          <a:off x="2642694" y="3115692"/>
          <a:ext cx="378676" cy="50441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800" kern="1200"/>
        </a:p>
      </dsp:txBody>
      <dsp:txXfrm rot="-5400000">
        <a:off x="2678674" y="3178596"/>
        <a:ext cx="302648" cy="265073"/>
      </dsp:txXfrm>
    </dsp:sp>
    <dsp:sp modelId="{8B8BA5A0-57FA-4FE2-B354-98C01C69B71C}">
      <dsp:nvSpPr>
        <dsp:cNvPr id="0" name=""/>
        <dsp:cNvSpPr/>
      </dsp:nvSpPr>
      <dsp:spPr>
        <a:xfrm>
          <a:off x="1242839" y="3735621"/>
          <a:ext cx="3248499" cy="122035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600" b="1" kern="1200" dirty="0" smtClean="0">
              <a:ln/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Consolas" panose="020B0609020204030204" pitchFamily="49" charset="0"/>
            </a:rPr>
            <a:t>Perform Experiments &amp; results</a:t>
          </a:r>
          <a:endParaRPr lang="en-IN" sz="1600" b="1" kern="1200" dirty="0">
            <a:ln/>
          </a:endParaRPr>
        </a:p>
      </dsp:txBody>
      <dsp:txXfrm>
        <a:off x="1278582" y="3771364"/>
        <a:ext cx="3177013" cy="1148867"/>
      </dsp:txXfrm>
    </dsp:sp>
    <dsp:sp modelId="{661B4C47-6AE6-4AA4-B882-DEDC07888D32}">
      <dsp:nvSpPr>
        <dsp:cNvPr id="0" name=""/>
        <dsp:cNvSpPr/>
      </dsp:nvSpPr>
      <dsp:spPr>
        <a:xfrm rot="7894">
          <a:off x="4925649" y="4099520"/>
          <a:ext cx="1046299" cy="50441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2100" kern="1200"/>
        </a:p>
      </dsp:txBody>
      <dsp:txXfrm>
        <a:off x="4925649" y="4200228"/>
        <a:ext cx="894975" cy="302648"/>
      </dsp:txXfrm>
    </dsp:sp>
    <dsp:sp modelId="{2F49096B-EE09-4334-BB9F-BE6379333844}">
      <dsp:nvSpPr>
        <dsp:cNvPr id="0" name=""/>
        <dsp:cNvSpPr/>
      </dsp:nvSpPr>
      <dsp:spPr>
        <a:xfrm>
          <a:off x="6465484" y="3747605"/>
          <a:ext cx="3240912" cy="122035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4300" b="1" kern="1200" dirty="0" smtClean="0">
              <a:ln/>
            </a:rPr>
            <a:t>Prediction %</a:t>
          </a:r>
          <a:endParaRPr lang="en-IN" sz="4300" b="1" kern="1200" dirty="0">
            <a:ln/>
          </a:endParaRPr>
        </a:p>
      </dsp:txBody>
      <dsp:txXfrm>
        <a:off x="6501227" y="3783348"/>
        <a:ext cx="3169426" cy="11488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5D677-9DD5-4492-8810-277CF81DD4A1}" type="datetimeFigureOut">
              <a:rPr lang="en-IN" smtClean="0"/>
              <a:t>19-12-2018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4C092-ED02-436B-BE79-703D40EB38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6026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5D677-9DD5-4492-8810-277CF81DD4A1}" type="datetimeFigureOut">
              <a:rPr lang="en-IN" smtClean="0"/>
              <a:t>19-12-2018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4C092-ED02-436B-BE79-703D40EB38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1754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5D677-9DD5-4492-8810-277CF81DD4A1}" type="datetimeFigureOut">
              <a:rPr lang="en-IN" smtClean="0"/>
              <a:t>19-12-2018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4C092-ED02-436B-BE79-703D40EB38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1474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5D677-9DD5-4492-8810-277CF81DD4A1}" type="datetimeFigureOut">
              <a:rPr lang="en-IN" smtClean="0"/>
              <a:t>19-12-2018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4C092-ED02-436B-BE79-703D40EB38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5387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5D677-9DD5-4492-8810-277CF81DD4A1}" type="datetimeFigureOut">
              <a:rPr lang="en-IN" smtClean="0"/>
              <a:t>19-12-2018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4C092-ED02-436B-BE79-703D40EB38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817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5D677-9DD5-4492-8810-277CF81DD4A1}" type="datetimeFigureOut">
              <a:rPr lang="en-IN" smtClean="0"/>
              <a:t>19-12-2018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4C092-ED02-436B-BE79-703D40EB38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9078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5D677-9DD5-4492-8810-277CF81DD4A1}" type="datetimeFigureOut">
              <a:rPr lang="en-IN" smtClean="0"/>
              <a:t>19-12-2018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4C092-ED02-436B-BE79-703D40EB38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8743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5D677-9DD5-4492-8810-277CF81DD4A1}" type="datetimeFigureOut">
              <a:rPr lang="en-IN" smtClean="0"/>
              <a:t>19-12-2018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4C092-ED02-436B-BE79-703D40EB38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1838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5D677-9DD5-4492-8810-277CF81DD4A1}" type="datetimeFigureOut">
              <a:rPr lang="en-IN" smtClean="0"/>
              <a:t>19-12-2018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4C092-ED02-436B-BE79-703D40EB38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9466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5D677-9DD5-4492-8810-277CF81DD4A1}" type="datetimeFigureOut">
              <a:rPr lang="en-IN" smtClean="0"/>
              <a:t>19-12-2018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4C092-ED02-436B-BE79-703D40EB38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8100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5D677-9DD5-4492-8810-277CF81DD4A1}" type="datetimeFigureOut">
              <a:rPr lang="en-IN" smtClean="0"/>
              <a:t>19-12-2018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4C092-ED02-436B-BE79-703D40EB38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662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0000">
              <a:schemeClr val="accent5">
                <a:lumMod val="0"/>
                <a:lumOff val="100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C5D677-9DD5-4492-8810-277CF81DD4A1}" type="datetimeFigureOut">
              <a:rPr lang="en-IN" smtClean="0"/>
              <a:t>19-12-2018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C4C092-ED02-436B-BE79-703D40EB38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5194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3" r:id="rId1"/>
    <p:sldLayoutId id="2147483964" r:id="rId2"/>
    <p:sldLayoutId id="2147483965" r:id="rId3"/>
    <p:sldLayoutId id="2147483966" r:id="rId4"/>
    <p:sldLayoutId id="2147483967" r:id="rId5"/>
    <p:sldLayoutId id="2147483968" r:id="rId6"/>
    <p:sldLayoutId id="2147483969" r:id="rId7"/>
    <p:sldLayoutId id="2147483970" r:id="rId8"/>
    <p:sldLayoutId id="2147483971" r:id="rId9"/>
    <p:sldLayoutId id="2147483972" r:id="rId10"/>
    <p:sldLayoutId id="2147483973" r:id="rId11"/>
  </p:sldLayoutIdLst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76B88-ABFF-464E-A6AC-700A31948D6F}"/>
              </a:ext>
            </a:extLst>
          </p:cNvPr>
          <p:cNvSpPr/>
          <p:nvPr/>
        </p:nvSpPr>
        <p:spPr>
          <a:xfrm>
            <a:off x="1307832" y="1821106"/>
            <a:ext cx="10109104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dirty="0" smtClean="0">
                <a:ln w="13462">
                  <a:solidFill>
                    <a:schemeClr val="accent1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Lucida Console" panose="020B0609040504020204" pitchFamily="49" charset="0"/>
                <a:ea typeface="+mj-ea"/>
                <a:cs typeface="Lucida Sans Unicode" panose="020B0602030504020204" pitchFamily="34" charset="0"/>
              </a:rPr>
              <a:t>Fake AD Click Detection by Identifying Anomalies</a:t>
            </a:r>
            <a:endParaRPr lang="en-IN" sz="4400" dirty="0">
              <a:ln w="13462">
                <a:solidFill>
                  <a:schemeClr val="accent1">
                    <a:lumMod val="40000"/>
                    <a:lumOff val="60000"/>
                  </a:schemeClr>
                </a:solidFill>
                <a:prstDash val="solid"/>
              </a:ln>
              <a:solidFill>
                <a:schemeClr val="accent1">
                  <a:lumMod val="50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Lucida Console" panose="020B0609040504020204" pitchFamily="49" charset="0"/>
              <a:ea typeface="+mj-ea"/>
              <a:cs typeface="Lucida Sans Unicode" panose="020B0602030504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5576B88-ABFF-464E-A6AC-700A31948D6F}"/>
              </a:ext>
            </a:extLst>
          </p:cNvPr>
          <p:cNvSpPr/>
          <p:nvPr/>
        </p:nvSpPr>
        <p:spPr>
          <a:xfrm>
            <a:off x="8582297" y="4546889"/>
            <a:ext cx="330490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Lucida Console" panose="020B0609040504020204" pitchFamily="49" charset="0"/>
                <a:ea typeface="+mj-ea"/>
                <a:cs typeface="Lucida Sans Unicode" panose="020B0602030504020204" pitchFamily="34" charset="0"/>
              </a:rPr>
              <a:t>From: 	Gautam Shanbhag</a:t>
            </a:r>
          </a:p>
          <a:p>
            <a:pPr>
              <a:lnSpc>
                <a:spcPct val="150000"/>
              </a:lnSpc>
            </a:pPr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Lucida Console" panose="020B0609040504020204" pitchFamily="49" charset="0"/>
                <a:ea typeface="+mj-ea"/>
                <a:cs typeface="Lucida Sans Unicode" panose="020B0602030504020204" pitchFamily="34" charset="0"/>
              </a:rPr>
              <a:t>	</a:t>
            </a:r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Lucida Console" panose="020B0609040504020204" pitchFamily="49" charset="0"/>
                <a:ea typeface="+mj-ea"/>
                <a:cs typeface="Lucida Sans Unicode" panose="020B0602030504020204" pitchFamily="34" charset="0"/>
              </a:rPr>
              <a:t>	(18210455)</a:t>
            </a:r>
          </a:p>
        </p:txBody>
      </p:sp>
    </p:spTree>
    <p:extLst>
      <p:ext uri="{BB962C8B-B14F-4D97-AF65-F5344CB8AC3E}">
        <p14:creationId xmlns:p14="http://schemas.microsoft.com/office/powerpoint/2010/main" val="185124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7B762-56E6-49BA-92FC-9EC8E7922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Georgia" panose="02040502050405020303" pitchFamily="18" charset="0"/>
              </a:rPr>
              <a:t/>
            </a:r>
            <a:br>
              <a:rPr lang="en-US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Georgia" panose="02040502050405020303" pitchFamily="18" charset="0"/>
              </a:rPr>
            </a:br>
            <a:r>
              <a:rPr lang="en-US" dirty="0" smtClean="0">
                <a:ln w="13462">
                  <a:solidFill>
                    <a:schemeClr val="accent1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Lucida Console" panose="020B0609040504020204" pitchFamily="49" charset="0"/>
                <a:cs typeface="Lucida Sans Unicode" panose="020B0602030504020204" pitchFamily="34" charset="0"/>
              </a:rPr>
              <a:t>BACKGROUND</a:t>
            </a:r>
            <a:r>
              <a:rPr lang="en-IN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/>
            </a:r>
            <a:br>
              <a:rPr lang="en-IN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</a:br>
            <a:endParaRPr lang="en-IN" dirty="0">
              <a:latin typeface="Georgia" panose="020405020504050203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B54A41-AE27-4E55-A381-ADB9B09CDD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9877"/>
            <a:ext cx="10515600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Consolas" panose="020B0609020204030204" pitchFamily="49" charset="0"/>
              </a:rPr>
              <a:t>Click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Consolas" panose="020B0609020204030204" pitchFamily="49" charset="0"/>
              </a:rPr>
              <a:t>fraud is a black-hat technique of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Consolas" panose="020B0609020204030204" pitchFamily="49" charset="0"/>
              </a:rPr>
              <a:t>falsely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Consolas" panose="020B0609020204030204" pitchFamily="49" charset="0"/>
              </a:rPr>
              <a:t>inflating the number of clicks on a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Consolas" panose="020B0609020204030204" pitchFamily="49" charset="0"/>
              </a:rPr>
              <a:t>pay-per-click ad</a:t>
            </a:r>
            <a:r>
              <a:rPr lang="en-US">
                <a:solidFill>
                  <a:schemeClr val="accent1">
                    <a:lumMod val="50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Consolas" panose="020B0609020204030204" pitchFamily="49" charset="0"/>
              </a:rPr>
              <a:t>. </a:t>
            </a:r>
            <a:endParaRPr lang="en-US" smtClean="0">
              <a:solidFill>
                <a:schemeClr val="accent1">
                  <a:lumMod val="50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Consolas" panose="020B0609020204030204" pitchFamily="49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mtClean="0">
                <a:solidFill>
                  <a:schemeClr val="accent1">
                    <a:lumMod val="50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Consolas" panose="020B0609020204030204" pitchFamily="49" charset="0"/>
              </a:rPr>
              <a:t>Advertisers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Consolas" panose="020B0609020204030204" pitchFamily="49" charset="0"/>
              </a:rPr>
              <a:t>are trying to sabotage their competitors by driving up their costs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Consolas" panose="020B0609020204030204" pitchFamily="49" charset="0"/>
              </a:rPr>
              <a:t>and meeting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Consolas" panose="020B0609020204030204" pitchFamily="49" charset="0"/>
              </a:rPr>
              <a:t>their budget caps early on in the day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Consolas" panose="020B0609020204030204" pitchFamily="49" charset="0"/>
              </a:rPr>
              <a:t>Ad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Consolas" panose="020B0609020204030204" pitchFamily="49" charset="0"/>
              </a:rPr>
              <a:t>publishers are clicking on the ads displayed on their own sites to generate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Consolas" panose="020B0609020204030204" pitchFamily="49" charset="0"/>
              </a:rPr>
              <a:t>more revenue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Consolas" panose="020B0609020204030204" pitchFamily="49" charset="0"/>
              </a:rPr>
              <a:t>for themselves.</a:t>
            </a:r>
            <a:endParaRPr lang="en-US" dirty="0" smtClean="0">
              <a:solidFill>
                <a:schemeClr val="accent1">
                  <a:lumMod val="50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Consolas" panose="020B0609020204030204" pitchFamily="49" charset="0"/>
            </a:endParaRPr>
          </a:p>
          <a:p>
            <a:pPr marL="0" indent="0" algn="just">
              <a:buNone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Consolas" panose="020B0609020204030204" pitchFamily="49" charset="0"/>
              </a:rPr>
              <a:t>			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en-US" dirty="0">
              <a:solidFill>
                <a:schemeClr val="accent1">
                  <a:lumMod val="50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Consolas" panose="020B0609020204030204" pitchFamily="49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endParaRPr lang="en-IN" dirty="0">
              <a:solidFill>
                <a:schemeClr val="accent1">
                  <a:lumMod val="50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B56C8AA-1606-438E-8E57-0190B14ECDF0}"/>
              </a:ext>
            </a:extLst>
          </p:cNvPr>
          <p:cNvSpPr/>
          <p:nvPr/>
        </p:nvSpPr>
        <p:spPr>
          <a:xfrm>
            <a:off x="6003634" y="2967335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IN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28515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493102" y="1750422"/>
            <a:ext cx="11577718" cy="3901399"/>
            <a:chOff x="375537" y="1619794"/>
            <a:chExt cx="11577718" cy="3901399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750639C-7D86-46EA-A273-126848F48FB4}"/>
                </a:ext>
              </a:extLst>
            </p:cNvPr>
            <p:cNvSpPr/>
            <p:nvPr/>
          </p:nvSpPr>
          <p:spPr>
            <a:xfrm>
              <a:off x="375537" y="3466490"/>
              <a:ext cx="3768828" cy="2028577"/>
            </a:xfrm>
            <a:prstGeom prst="rect">
              <a:avLst/>
            </a:prstGeom>
            <a:gradFill flip="none" rotWithShape="1">
              <a:gsLst>
                <a:gs pos="12000">
                  <a:schemeClr val="accent1">
                    <a:lumMod val="20000"/>
                    <a:lumOff val="80000"/>
                  </a:schemeClr>
                </a:gs>
                <a:gs pos="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750639C-7D86-46EA-A273-126848F48FB4}"/>
                </a:ext>
              </a:extLst>
            </p:cNvPr>
            <p:cNvSpPr/>
            <p:nvPr/>
          </p:nvSpPr>
          <p:spPr>
            <a:xfrm>
              <a:off x="4279311" y="3492616"/>
              <a:ext cx="3768828" cy="2028577"/>
            </a:xfrm>
            <a:prstGeom prst="rect">
              <a:avLst/>
            </a:prstGeom>
            <a:gradFill flip="none" rotWithShape="1">
              <a:gsLst>
                <a:gs pos="12000">
                  <a:schemeClr val="accent1">
                    <a:lumMod val="20000"/>
                    <a:lumOff val="80000"/>
                  </a:schemeClr>
                </a:gs>
                <a:gs pos="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750639C-7D86-46EA-A273-126848F48FB4}"/>
                </a:ext>
              </a:extLst>
            </p:cNvPr>
            <p:cNvSpPr/>
            <p:nvPr/>
          </p:nvSpPr>
          <p:spPr>
            <a:xfrm>
              <a:off x="8158779" y="3454288"/>
              <a:ext cx="3768828" cy="2028577"/>
            </a:xfrm>
            <a:prstGeom prst="rect">
              <a:avLst/>
            </a:prstGeom>
            <a:gradFill flip="none" rotWithShape="1">
              <a:gsLst>
                <a:gs pos="12000">
                  <a:schemeClr val="accent1">
                    <a:lumMod val="20000"/>
                    <a:lumOff val="80000"/>
                  </a:schemeClr>
                </a:gs>
                <a:gs pos="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D8C22F28-1EA7-4613-8F40-C461B93B23F9}"/>
                </a:ext>
              </a:extLst>
            </p:cNvPr>
            <p:cNvCxnSpPr>
              <a:stCxn id="11" idx="2"/>
              <a:endCxn id="19" idx="0"/>
            </p:cNvCxnSpPr>
            <p:nvPr/>
          </p:nvCxnSpPr>
          <p:spPr>
            <a:xfrm flipH="1">
              <a:off x="2259951" y="2143014"/>
              <a:ext cx="3916878" cy="1323476"/>
            </a:xfrm>
            <a:prstGeom prst="straightConnector1">
              <a:avLst/>
            </a:prstGeom>
            <a:ln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B280DA31-505D-461C-B1DC-1437BDA77209}"/>
                </a:ext>
              </a:extLst>
            </p:cNvPr>
            <p:cNvCxnSpPr>
              <a:cxnSpLocks/>
              <a:stCxn id="11" idx="2"/>
              <a:endCxn id="6" idx="0"/>
            </p:cNvCxnSpPr>
            <p:nvPr/>
          </p:nvCxnSpPr>
          <p:spPr>
            <a:xfrm>
              <a:off x="6176829" y="2143014"/>
              <a:ext cx="3866364" cy="1311274"/>
            </a:xfrm>
            <a:prstGeom prst="straightConnector1">
              <a:avLst/>
            </a:prstGeom>
            <a:ln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1" name="Group 30"/>
            <p:cNvGrpSpPr/>
            <p:nvPr/>
          </p:nvGrpSpPr>
          <p:grpSpPr>
            <a:xfrm>
              <a:off x="4408556" y="1619794"/>
              <a:ext cx="3536546" cy="525120"/>
              <a:chOff x="4408556" y="1619794"/>
              <a:chExt cx="3536546" cy="52512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F1DFF2D-1CF3-49FA-8F52-98264C6B5B1B}"/>
                  </a:ext>
                </a:extLst>
              </p:cNvPr>
              <p:cNvSpPr/>
              <p:nvPr/>
            </p:nvSpPr>
            <p:spPr>
              <a:xfrm>
                <a:off x="4421659" y="1619794"/>
                <a:ext cx="3510340" cy="52512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1"/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5FE40EA-58A0-4ADB-A6A1-8B60FC462CE6}"/>
                  </a:ext>
                </a:extLst>
              </p:cNvPr>
              <p:cNvSpPr/>
              <p:nvPr/>
            </p:nvSpPr>
            <p:spPr>
              <a:xfrm>
                <a:off x="4408556" y="1619794"/>
                <a:ext cx="3536546" cy="5232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800" b="1" dirty="0">
                    <a:solidFill>
                      <a:schemeClr val="accent1">
                        <a:lumMod val="50000"/>
                      </a:schemeClr>
                    </a:solidFill>
                    <a:effectLst>
                      <a:innerShdw blurRad="63500" dist="50800" dir="18900000">
                        <a:prstClr val="black">
                          <a:alpha val="50000"/>
                        </a:prstClr>
                      </a:innerShdw>
                    </a:effectLst>
                    <a:latin typeface="Consolas" panose="020B0609020204030204" pitchFamily="49" charset="0"/>
                  </a:rPr>
                  <a:t>Proposed Solution</a:t>
                </a:r>
                <a:endParaRPr lang="en-IN" sz="2800" b="1" dirty="0">
                  <a:solidFill>
                    <a:schemeClr val="accent1">
                      <a:lumMod val="50000"/>
                    </a:schemeClr>
                  </a:solidFill>
                  <a:effectLst>
                    <a:innerShdw blurRad="63500" dist="50800" dir="18900000">
                      <a:prstClr val="black">
                        <a:alpha val="50000"/>
                      </a:prstClr>
                    </a:innerShdw>
                  </a:effectLst>
                  <a:latin typeface="Consolas" panose="020B0609020204030204" pitchFamily="49" charset="0"/>
                </a:endParaRPr>
              </a:p>
            </p:txBody>
          </p:sp>
        </p:grp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8D10CDC-8B47-4095-A1C7-31D507D53487}"/>
                </a:ext>
              </a:extLst>
            </p:cNvPr>
            <p:cNvSpPr/>
            <p:nvPr/>
          </p:nvSpPr>
          <p:spPr>
            <a:xfrm>
              <a:off x="4334455" y="3744428"/>
              <a:ext cx="3723690" cy="138499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800" dirty="0" smtClean="0">
                  <a:solidFill>
                    <a:schemeClr val="accent1">
                      <a:lumMod val="50000"/>
                    </a:schemeClr>
                  </a:solidFill>
                  <a:effectLst>
                    <a:innerShdw blurRad="63500" dist="50800" dir="18900000">
                      <a:prstClr val="black">
                        <a:alpha val="50000"/>
                      </a:prstClr>
                    </a:innerShdw>
                  </a:effectLst>
                  <a:latin typeface="Consolas" panose="020B0609020204030204" pitchFamily="49" charset="0"/>
                </a:rPr>
                <a:t>Perform and identify system to detect anomalies</a:t>
              </a:r>
              <a:endParaRPr lang="en-IN" sz="2800" dirty="0">
                <a:solidFill>
                  <a:schemeClr val="accent1">
                    <a:lumMod val="50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Consolas" panose="020B0609020204030204" pitchFamily="49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997FE57-6D87-4D6B-BEC3-A439E48A7590}"/>
                </a:ext>
              </a:extLst>
            </p:cNvPr>
            <p:cNvSpPr/>
            <p:nvPr/>
          </p:nvSpPr>
          <p:spPr>
            <a:xfrm>
              <a:off x="558419" y="3791223"/>
              <a:ext cx="3506041" cy="95410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800" dirty="0" smtClean="0">
                  <a:solidFill>
                    <a:schemeClr val="accent1">
                      <a:lumMod val="50000"/>
                    </a:schemeClr>
                  </a:solidFill>
                  <a:effectLst>
                    <a:innerShdw blurRad="63500" dist="50800" dir="18900000">
                      <a:prstClr val="black">
                        <a:alpha val="50000"/>
                      </a:prstClr>
                    </a:innerShdw>
                  </a:effectLst>
                  <a:latin typeface="Consolas" panose="020B0609020204030204" pitchFamily="49" charset="0"/>
                </a:rPr>
                <a:t>Identify Fake Clicks from Real	</a:t>
              </a:r>
              <a:endParaRPr lang="en-IN" sz="2800" dirty="0">
                <a:solidFill>
                  <a:schemeClr val="accent1">
                    <a:lumMod val="50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Consolas" panose="020B0609020204030204" pitchFamily="49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33B6CAC-1868-4662-8E0D-043D865208ED}"/>
                </a:ext>
              </a:extLst>
            </p:cNvPr>
            <p:cNvSpPr/>
            <p:nvPr/>
          </p:nvSpPr>
          <p:spPr>
            <a:xfrm>
              <a:off x="8133130" y="3528984"/>
              <a:ext cx="3820125" cy="181588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accent1">
                      <a:lumMod val="50000"/>
                    </a:schemeClr>
                  </a:solidFill>
                  <a:effectLst>
                    <a:innerShdw blurRad="63500" dist="50800" dir="18900000">
                      <a:prstClr val="black">
                        <a:alpha val="50000"/>
                      </a:prstClr>
                    </a:innerShdw>
                  </a:effectLst>
                  <a:latin typeface="Consolas" panose="020B0609020204030204" pitchFamily="49" charset="0"/>
                </a:rPr>
                <a:t>Predict whether the user will download app after clicking on ad</a:t>
              </a:r>
              <a:endParaRPr lang="en-IN" sz="2800" dirty="0">
                <a:solidFill>
                  <a:schemeClr val="accent1">
                    <a:lumMod val="50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Consolas" panose="020B0609020204030204" pitchFamily="49" charset="0"/>
              </a:endParaRP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D8C22F28-1EA7-4613-8F40-C461B93B23F9}"/>
                </a:ext>
              </a:extLst>
            </p:cNvPr>
            <p:cNvCxnSpPr>
              <a:stCxn id="11" idx="2"/>
              <a:endCxn id="18" idx="0"/>
            </p:cNvCxnSpPr>
            <p:nvPr/>
          </p:nvCxnSpPr>
          <p:spPr>
            <a:xfrm flipH="1">
              <a:off x="6163725" y="2143014"/>
              <a:ext cx="13104" cy="1349602"/>
            </a:xfrm>
            <a:prstGeom prst="straightConnector1">
              <a:avLst/>
            </a:prstGeom>
            <a:ln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45360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9F291-0E3C-4805-84ED-23C4BD8BE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697" y="124415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n w="13462">
                  <a:solidFill>
                    <a:schemeClr val="accent1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Lucida Console" panose="020B0609040504020204" pitchFamily="49" charset="0"/>
                <a:cs typeface="Lucida Sans Unicode" panose="020B0602030504020204" pitchFamily="34" charset="0"/>
              </a:rPr>
              <a:t>LITERATURE REVIEW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5D3999-BDC6-443E-85FF-C8B9DF6B16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1703" y="1449978"/>
                <a:ext cx="11234057" cy="5290456"/>
              </a:xfrm>
            </p:spPr>
            <p:txBody>
              <a:bodyPr anchor="t">
                <a:normAutofit fontScale="92500" lnSpcReduction="20000"/>
              </a:bodyPr>
              <a:lstStyle/>
              <a:p>
                <a:pPr algn="just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en-US" sz="2600" i="1" dirty="0" smtClean="0">
                    <a:solidFill>
                      <a:schemeClr val="accent1">
                        <a:lumMod val="50000"/>
                      </a:schemeClr>
                    </a:solidFill>
                    <a:effectLst>
                      <a:innerShdw blurRad="63500" dist="50800" dir="18900000">
                        <a:prstClr val="black">
                          <a:alpha val="50000"/>
                        </a:prstClr>
                      </a:innerShdw>
                    </a:effectLst>
                    <a:latin typeface="Consolas" panose="020B0609020204030204" pitchFamily="49" charset="0"/>
                  </a:rPr>
                  <a:t>“Prediction </a:t>
                </a:r>
                <a:r>
                  <a:rPr lang="en-US" sz="2600" i="1" dirty="0">
                    <a:solidFill>
                      <a:schemeClr val="accent1">
                        <a:lumMod val="50000"/>
                      </a:schemeClr>
                    </a:solidFill>
                    <a:effectLst>
                      <a:innerShdw blurRad="63500" dist="50800" dir="18900000">
                        <a:prstClr val="black">
                          <a:alpha val="50000"/>
                        </a:prstClr>
                      </a:innerShdw>
                    </a:effectLst>
                    <a:latin typeface="Consolas" panose="020B0609020204030204" pitchFamily="49" charset="0"/>
                  </a:rPr>
                  <a:t>of click frauds in mobile </a:t>
                </a:r>
                <a:r>
                  <a:rPr lang="en-US" sz="2600" i="1" dirty="0">
                    <a:solidFill>
                      <a:schemeClr val="accent1">
                        <a:lumMod val="50000"/>
                      </a:schemeClr>
                    </a:solidFill>
                    <a:effectLst>
                      <a:innerShdw blurRad="63500" dist="50800" dir="18900000">
                        <a:prstClr val="black">
                          <a:alpha val="50000"/>
                        </a:prstClr>
                      </a:innerShdw>
                    </a:effectLst>
                    <a:latin typeface="Consolas" panose="020B0609020204030204" pitchFamily="49" charset="0"/>
                  </a:rPr>
                  <a:t>advertising – IC3 2015”</a:t>
                </a:r>
                <a:endParaRPr lang="en-US" sz="2600" i="1" dirty="0" smtClean="0">
                  <a:solidFill>
                    <a:schemeClr val="accent1">
                      <a:lumMod val="50000"/>
                    </a:schemeClr>
                  </a:solidFill>
                  <a:effectLst>
                    <a:innerShdw blurRad="63500" dist="50800" dir="18900000">
                      <a:prstClr val="black">
                        <a:alpha val="50000"/>
                      </a:prstClr>
                    </a:innerShdw>
                  </a:effectLst>
                  <a:latin typeface="Consolas" panose="020B0609020204030204" pitchFamily="49" charset="0"/>
                </a:endParaRPr>
              </a:p>
              <a:p>
                <a:pPr lvl="2" algn="just">
                  <a:lnSpc>
                    <a:spcPct val="150000"/>
                  </a:lnSpc>
                </a:pPr>
                <a:r>
                  <a:rPr lang="en-US" sz="1800" i="1" dirty="0">
                    <a:solidFill>
                      <a:schemeClr val="accent1">
                        <a:lumMod val="50000"/>
                      </a:schemeClr>
                    </a:solidFill>
                    <a:effectLst>
                      <a:innerShdw blurRad="63500" dist="50800" dir="18900000">
                        <a:prstClr val="black">
                          <a:alpha val="50000"/>
                        </a:prstClr>
                      </a:innerShdw>
                    </a:effectLst>
                    <a:latin typeface="Consolas" panose="020B0609020204030204" pitchFamily="49" charset="0"/>
                  </a:rPr>
                  <a:t>feature selection using Recursive Feature Elimination (RFE</a:t>
                </a:r>
                <a:r>
                  <a:rPr lang="en-US" sz="1800" i="1" dirty="0" smtClean="0">
                    <a:solidFill>
                      <a:schemeClr val="accent1">
                        <a:lumMod val="50000"/>
                      </a:schemeClr>
                    </a:solidFill>
                    <a:effectLst>
                      <a:innerShdw blurRad="63500" dist="50800" dir="18900000">
                        <a:prstClr val="black">
                          <a:alpha val="50000"/>
                        </a:prstClr>
                      </a:innerShdw>
                    </a:effectLst>
                    <a:latin typeface="Consolas" panose="020B0609020204030204" pitchFamily="49" charset="0"/>
                  </a:rPr>
                  <a:t>)</a:t>
                </a:r>
              </a:p>
              <a:p>
                <a:pPr lvl="2" algn="just">
                  <a:lnSpc>
                    <a:spcPct val="150000"/>
                  </a:lnSpc>
                </a:pPr>
                <a:r>
                  <a:rPr lang="en-US" sz="1800" i="1" dirty="0">
                    <a:solidFill>
                      <a:schemeClr val="accent1">
                        <a:lumMod val="50000"/>
                      </a:schemeClr>
                    </a:solidFill>
                    <a:effectLst>
                      <a:innerShdw blurRad="63500" dist="50800" dir="18900000">
                        <a:prstClr val="black">
                          <a:alpha val="50000"/>
                        </a:prstClr>
                      </a:innerShdw>
                    </a:effectLst>
                    <a:latin typeface="Consolas" panose="020B0609020204030204" pitchFamily="49" charset="0"/>
                  </a:rPr>
                  <a:t>classification through Hellinger Distance Decision Tree (HDDT</a:t>
                </a:r>
                <a:r>
                  <a:rPr lang="en-US" sz="1800" i="1" dirty="0" smtClean="0">
                    <a:solidFill>
                      <a:schemeClr val="accent1">
                        <a:lumMod val="50000"/>
                      </a:schemeClr>
                    </a:solidFill>
                    <a:effectLst>
                      <a:innerShdw blurRad="63500" dist="50800" dir="18900000">
                        <a:prstClr val="black">
                          <a:alpha val="50000"/>
                        </a:prstClr>
                      </a:innerShdw>
                    </a:effectLst>
                    <a:latin typeface="Consolas" panose="020B0609020204030204" pitchFamily="49" charset="0"/>
                  </a:rPr>
                  <a:t>)</a:t>
                </a:r>
              </a:p>
              <a:p>
                <a:pPr lvl="2"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effectLst>
                          <a:innerShdw blurRad="63500" dist="50800" dir="18900000">
                            <a:prstClr val="black">
                              <a:alpha val="50000"/>
                            </a:prstClr>
                          </a:innerShdw>
                        </a:effectLst>
                        <a:latin typeface="Cambria Math" panose="02040503050406030204" pitchFamily="18" charset="0"/>
                      </a:rPr>
                      <m:t>𝑎𝑐𝑐𝑢𝑟𝑎𝑐𝑦</m:t>
                    </m:r>
                    <m:r>
                      <a:rPr lang="en-US" sz="180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effectLst>
                          <a:innerShdw blurRad="63500" dist="50800" dir="18900000">
                            <a:prstClr val="black">
                              <a:alpha val="50000"/>
                            </a:prstClr>
                          </a:innerShdw>
                        </a:effectLst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i="1" dirty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>
                              <a:innerShdw blurRad="63500" dist="50800" dir="18900000">
                                <a:prstClr val="black">
                                  <a:alpha val="50000"/>
                                </a:prstClr>
                              </a:innerShdw>
                            </a:effectLst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>
                              <a:innerShdw blurRad="63500" dist="50800" dir="18900000">
                                <a:prstClr val="black">
                                  <a:alpha val="50000"/>
                                </a:prstClr>
                              </a:innerShdw>
                            </a:effectLst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sz="18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>
                              <a:innerShdw blurRad="63500" dist="50800" dir="18900000">
                                <a:prstClr val="black">
                                  <a:alpha val="50000"/>
                                </a:prstClr>
                              </a:innerShdw>
                            </a:effectLst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8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>
                              <a:innerShdw blurRad="63500" dist="50800" dir="18900000">
                                <a:prstClr val="black">
                                  <a:alpha val="50000"/>
                                </a:prstClr>
                              </a:innerShdw>
                            </a:effectLst>
                            <a:latin typeface="Cambria Math" panose="02040503050406030204" pitchFamily="18" charset="0"/>
                          </a:rPr>
                          <m:t>𝑇𝑁</m:t>
                        </m:r>
                      </m:num>
                      <m:den>
                        <m:r>
                          <a:rPr lang="en-US" sz="18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>
                              <a:innerShdw blurRad="63500" dist="50800" dir="18900000">
                                <a:prstClr val="black">
                                  <a:alpha val="50000"/>
                                </a:prstClr>
                              </a:innerShdw>
                            </a:effectLst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sz="18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>
                              <a:innerShdw blurRad="63500" dist="50800" dir="18900000">
                                <a:prstClr val="black">
                                  <a:alpha val="50000"/>
                                </a:prstClr>
                              </a:innerShdw>
                            </a:effectLst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8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>
                              <a:innerShdw blurRad="63500" dist="50800" dir="18900000">
                                <a:prstClr val="black">
                                  <a:alpha val="50000"/>
                                </a:prstClr>
                              </a:innerShdw>
                            </a:effectLst>
                            <a:latin typeface="Cambria Math" panose="02040503050406030204" pitchFamily="18" charset="0"/>
                          </a:rPr>
                          <m:t>𝑇𝑁</m:t>
                        </m:r>
                        <m:r>
                          <a:rPr lang="en-US" sz="18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>
                              <a:innerShdw blurRad="63500" dist="50800" dir="18900000">
                                <a:prstClr val="black">
                                  <a:alpha val="50000"/>
                                </a:prstClr>
                              </a:innerShdw>
                            </a:effectLst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8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>
                              <a:innerShdw blurRad="63500" dist="50800" dir="18900000">
                                <a:prstClr val="black">
                                  <a:alpha val="50000"/>
                                </a:prstClr>
                              </a:innerShdw>
                            </a:effectLst>
                            <a:latin typeface="Cambria Math" panose="02040503050406030204" pitchFamily="18" charset="0"/>
                          </a:rPr>
                          <m:t>𝐹𝑃</m:t>
                        </m:r>
                        <m:r>
                          <a:rPr lang="en-US" sz="18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>
                              <a:innerShdw blurRad="63500" dist="50800" dir="18900000">
                                <a:prstClr val="black">
                                  <a:alpha val="50000"/>
                                </a:prstClr>
                              </a:innerShdw>
                            </a:effectLst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8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>
                              <a:innerShdw blurRad="63500" dist="50800" dir="18900000">
                                <a:prstClr val="black">
                                  <a:alpha val="50000"/>
                                </a:prstClr>
                              </a:innerShdw>
                            </a:effectLst>
                            <a:latin typeface="Cambria Math" panose="02040503050406030204" pitchFamily="18" charset="0"/>
                          </a:rPr>
                          <m:t>𝐹𝑁</m:t>
                        </m:r>
                        <m:r>
                          <m:rPr>
                            <m:nor/>
                          </m:rPr>
                          <a:rPr lang="en-US" sz="18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>
                              <a:innerShdw blurRad="63500" dist="50800" dir="18900000">
                                <a:prstClr val="black">
                                  <a:alpha val="50000"/>
                                </a:prstClr>
                              </a:innerShdw>
                            </a:effectLst>
                            <a:latin typeface="Consolas" panose="020B0609020204030204" pitchFamily="49" charset="0"/>
                          </a:rPr>
                          <m:t> </m:t>
                        </m:r>
                      </m:den>
                    </m:f>
                  </m:oMath>
                </a14:m>
                <a:endParaRPr lang="en-US" sz="1800" i="1" dirty="0" smtClean="0">
                  <a:solidFill>
                    <a:schemeClr val="accent1">
                      <a:lumMod val="50000"/>
                    </a:schemeClr>
                  </a:solidFill>
                  <a:effectLst>
                    <a:innerShdw blurRad="63500" dist="50800" dir="18900000">
                      <a:prstClr val="black">
                        <a:alpha val="50000"/>
                      </a:prstClr>
                    </a:innerShdw>
                  </a:effectLst>
                  <a:latin typeface="Consolas" panose="020B0609020204030204" pitchFamily="49" charset="0"/>
                </a:endParaRPr>
              </a:p>
              <a:p>
                <a:pPr lvl="2" algn="just">
                  <a:lnSpc>
                    <a:spcPct val="150000"/>
                  </a:lnSpc>
                </a:pPr>
                <a:r>
                  <a:rPr lang="en-US" sz="1800" i="1" dirty="0" smtClean="0">
                    <a:solidFill>
                      <a:schemeClr val="accent1">
                        <a:lumMod val="50000"/>
                      </a:schemeClr>
                    </a:solidFill>
                    <a:effectLst>
                      <a:innerShdw blurRad="63500" dist="50800" dir="18900000">
                        <a:prstClr val="black">
                          <a:alpha val="50000"/>
                        </a:prstClr>
                      </a:innerShdw>
                    </a:effectLst>
                    <a:latin typeface="Consolas" panose="020B0609020204030204" pitchFamily="49" charset="0"/>
                  </a:rPr>
                  <a:t>accuracy </a:t>
                </a:r>
                <a:r>
                  <a:rPr lang="en-US" sz="1800" i="1" dirty="0">
                    <a:solidFill>
                      <a:schemeClr val="accent1">
                        <a:lumMod val="50000"/>
                      </a:schemeClr>
                    </a:solidFill>
                    <a:effectLst>
                      <a:innerShdw blurRad="63500" dist="50800" dir="18900000">
                        <a:prstClr val="black">
                          <a:alpha val="50000"/>
                        </a:prstClr>
                      </a:innerShdw>
                    </a:effectLst>
                    <a:latin typeface="Consolas" panose="020B0609020204030204" pitchFamily="49" charset="0"/>
                  </a:rPr>
                  <a:t>achieved by proposed framework is 64.07 %</a:t>
                </a:r>
                <a:endParaRPr lang="en-US" sz="1800" i="1" dirty="0" smtClean="0">
                  <a:solidFill>
                    <a:schemeClr val="accent1">
                      <a:lumMod val="50000"/>
                    </a:schemeClr>
                  </a:solidFill>
                  <a:effectLst>
                    <a:innerShdw blurRad="63500" dist="50800" dir="18900000">
                      <a:prstClr val="black">
                        <a:alpha val="50000"/>
                      </a:prstClr>
                    </a:innerShdw>
                  </a:effectLst>
                  <a:latin typeface="Consolas" panose="020B0609020204030204" pitchFamily="49" charset="0"/>
                </a:endParaRPr>
              </a:p>
              <a:p>
                <a:pPr algn="just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en-US" sz="2600" i="1" dirty="0" smtClean="0">
                    <a:solidFill>
                      <a:schemeClr val="accent1">
                        <a:lumMod val="50000"/>
                      </a:schemeClr>
                    </a:solidFill>
                    <a:effectLst>
                      <a:innerShdw blurRad="63500" dist="50800" dir="18900000">
                        <a:prstClr val="black">
                          <a:alpha val="50000"/>
                        </a:prstClr>
                      </a:innerShdw>
                    </a:effectLst>
                    <a:latin typeface="Consolas" panose="020B0609020204030204" pitchFamily="49" charset="0"/>
                  </a:rPr>
                  <a:t>“Exposing click-fraud </a:t>
                </a:r>
                <a:r>
                  <a:rPr lang="en-US" sz="2600" i="1" dirty="0">
                    <a:solidFill>
                      <a:schemeClr val="accent1">
                        <a:lumMod val="50000"/>
                      </a:schemeClr>
                    </a:solidFill>
                    <a:effectLst>
                      <a:innerShdw blurRad="63500" dist="50800" dir="18900000">
                        <a:prstClr val="black">
                          <a:alpha val="50000"/>
                        </a:prstClr>
                      </a:innerShdw>
                    </a:effectLst>
                    <a:latin typeface="Consolas" panose="020B0609020204030204" pitchFamily="49" charset="0"/>
                  </a:rPr>
                  <a:t>using a burst detection </a:t>
                </a:r>
                <a:r>
                  <a:rPr lang="en-US" sz="2600" i="1" dirty="0" smtClean="0">
                    <a:solidFill>
                      <a:schemeClr val="accent1">
                        <a:lumMod val="50000"/>
                      </a:schemeClr>
                    </a:solidFill>
                    <a:effectLst>
                      <a:innerShdw blurRad="63500" dist="50800" dir="18900000">
                        <a:prstClr val="black">
                          <a:alpha val="50000"/>
                        </a:prstClr>
                      </a:innerShdw>
                    </a:effectLst>
                    <a:latin typeface="Consolas" panose="020B0609020204030204" pitchFamily="49" charset="0"/>
                  </a:rPr>
                  <a:t>algorithm – IEEE 2011”</a:t>
                </a:r>
                <a:endParaRPr lang="en-US" sz="2600" i="1" dirty="0" smtClean="0">
                  <a:solidFill>
                    <a:schemeClr val="accent1">
                      <a:lumMod val="50000"/>
                    </a:schemeClr>
                  </a:solidFill>
                  <a:effectLst>
                    <a:innerShdw blurRad="63500" dist="50800" dir="18900000">
                      <a:prstClr val="black">
                        <a:alpha val="50000"/>
                      </a:prstClr>
                    </a:innerShdw>
                  </a:effectLst>
                  <a:latin typeface="Consolas" panose="020B0609020204030204" pitchFamily="49" charset="0"/>
                </a:endParaRPr>
              </a:p>
              <a:p>
                <a:pPr lvl="2" algn="just">
                  <a:lnSpc>
                    <a:spcPct val="150000"/>
                  </a:lnSpc>
                </a:pPr>
                <a:r>
                  <a:rPr lang="en-US" sz="1800" i="1" dirty="0" smtClean="0">
                    <a:solidFill>
                      <a:schemeClr val="accent1">
                        <a:lumMod val="50000"/>
                      </a:schemeClr>
                    </a:solidFill>
                    <a:effectLst>
                      <a:innerShdw blurRad="63500" dist="50800" dir="18900000">
                        <a:prstClr val="black">
                          <a:alpha val="50000"/>
                        </a:prstClr>
                      </a:innerShdw>
                    </a:effectLst>
                    <a:latin typeface="Consolas" panose="020B0609020204030204" pitchFamily="49" charset="0"/>
                  </a:rPr>
                  <a:t>Set of webpages selected and random visited</a:t>
                </a:r>
              </a:p>
              <a:p>
                <a:pPr lvl="2" algn="just">
                  <a:lnSpc>
                    <a:spcPct val="150000"/>
                  </a:lnSpc>
                </a:pPr>
                <a:r>
                  <a:rPr lang="en-US" sz="1800" i="1" dirty="0" smtClean="0">
                    <a:solidFill>
                      <a:schemeClr val="accent1">
                        <a:lumMod val="50000"/>
                      </a:schemeClr>
                    </a:solidFill>
                    <a:effectLst>
                      <a:innerShdw blurRad="63500" dist="50800" dir="18900000">
                        <a:prstClr val="black">
                          <a:alpha val="50000"/>
                        </a:prstClr>
                      </a:innerShdw>
                    </a:effectLst>
                    <a:latin typeface="Consolas" panose="020B0609020204030204" pitchFamily="49" charset="0"/>
                  </a:rPr>
                  <a:t>No. of visits calculated between user visits</a:t>
                </a:r>
              </a:p>
              <a:p>
                <a:pPr lvl="2" algn="just">
                  <a:lnSpc>
                    <a:spcPct val="150000"/>
                  </a:lnSpc>
                </a:pPr>
                <a:r>
                  <a:rPr lang="en-US" sz="1800" i="1" dirty="0" smtClean="0">
                    <a:solidFill>
                      <a:schemeClr val="accent1">
                        <a:lumMod val="50000"/>
                      </a:schemeClr>
                    </a:solidFill>
                    <a:effectLst>
                      <a:innerShdw blurRad="63500" dist="50800" dir="18900000">
                        <a:prstClr val="black">
                          <a:alpha val="50000"/>
                        </a:prstClr>
                      </a:innerShdw>
                    </a:effectLst>
                    <a:latin typeface="Consolas" panose="020B0609020204030204" pitchFamily="49" charset="0"/>
                  </a:rPr>
                  <a:t>Splay tree to store webpages/</a:t>
                </a:r>
                <a:r>
                  <a:rPr lang="en-US" sz="1800" i="1" dirty="0" err="1" smtClean="0">
                    <a:solidFill>
                      <a:schemeClr val="accent1">
                        <a:lumMod val="50000"/>
                      </a:schemeClr>
                    </a:solidFill>
                    <a:effectLst>
                      <a:innerShdw blurRad="63500" dist="50800" dir="18900000">
                        <a:prstClr val="black">
                          <a:alpha val="50000"/>
                        </a:prstClr>
                      </a:innerShdw>
                    </a:effectLst>
                    <a:latin typeface="Consolas" panose="020B0609020204030204" pitchFamily="49" charset="0"/>
                  </a:rPr>
                  <a:t>ip</a:t>
                </a:r>
                <a:endParaRPr lang="en-US" sz="1800" i="1" dirty="0" smtClean="0">
                  <a:solidFill>
                    <a:schemeClr val="accent1">
                      <a:lumMod val="50000"/>
                    </a:schemeClr>
                  </a:solidFill>
                  <a:effectLst>
                    <a:innerShdw blurRad="63500" dist="50800" dir="18900000">
                      <a:prstClr val="black">
                        <a:alpha val="50000"/>
                      </a:prstClr>
                    </a:innerShdw>
                  </a:effectLst>
                  <a:latin typeface="Consolas" panose="020B0609020204030204" pitchFamily="49" charset="0"/>
                </a:endParaRPr>
              </a:p>
              <a:p>
                <a:pPr lvl="2" algn="just">
                  <a:lnSpc>
                    <a:spcPct val="150000"/>
                  </a:lnSpc>
                </a:pPr>
                <a:r>
                  <a:rPr lang="en-US" sz="1800" i="1" dirty="0" err="1" smtClean="0">
                    <a:solidFill>
                      <a:schemeClr val="accent1">
                        <a:lumMod val="50000"/>
                      </a:schemeClr>
                    </a:solidFill>
                    <a:effectLst>
                      <a:innerShdw blurRad="63500" dist="50800" dir="18900000">
                        <a:prstClr val="black">
                          <a:alpha val="50000"/>
                        </a:prstClr>
                      </a:innerShdw>
                    </a:effectLst>
                    <a:latin typeface="Consolas" panose="020B0609020204030204" pitchFamily="49" charset="0"/>
                  </a:rPr>
                  <a:t>Realtime</a:t>
                </a:r>
                <a:r>
                  <a:rPr lang="en-US" sz="1800" i="1" dirty="0" smtClean="0">
                    <a:solidFill>
                      <a:schemeClr val="accent1">
                        <a:lumMod val="50000"/>
                      </a:schemeClr>
                    </a:solidFill>
                    <a:effectLst>
                      <a:innerShdw blurRad="63500" dist="50800" dir="18900000">
                        <a:prstClr val="black">
                          <a:alpha val="50000"/>
                        </a:prstClr>
                      </a:innerShdw>
                    </a:effectLst>
                    <a:latin typeface="Consolas" panose="020B0609020204030204" pitchFamily="49" charset="0"/>
                  </a:rPr>
                  <a:t> usage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5D3999-BDC6-443E-85FF-C8B9DF6B16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1703" y="1449978"/>
                <a:ext cx="11234057" cy="5290456"/>
              </a:xfrm>
              <a:blipFill>
                <a:blip r:embed="rId2"/>
                <a:stretch>
                  <a:fillRect l="-705" r="-8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7799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9F291-0E3C-4805-84ED-23C4BD8BE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697" y="124415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n w="13462">
                  <a:solidFill>
                    <a:schemeClr val="accent1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Lucida Console" panose="020B0609040504020204" pitchFamily="49" charset="0"/>
                <a:cs typeface="Lucida Sans Unicode" panose="020B0602030504020204" pitchFamily="34" charset="0"/>
              </a:rPr>
              <a:t>LITERATURE REVIEW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5D3999-BDC6-443E-85FF-C8B9DF6B16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703" y="1449978"/>
            <a:ext cx="11234057" cy="5290456"/>
          </a:xfrm>
        </p:spPr>
        <p:txBody>
          <a:bodyPr anchor="t">
            <a:norm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600" i="1" dirty="0" smtClean="0">
                <a:solidFill>
                  <a:schemeClr val="accent1">
                    <a:lumMod val="50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Consolas" panose="020B0609020204030204" pitchFamily="49" charset="0"/>
              </a:rPr>
              <a:t>“Real </a:t>
            </a:r>
            <a:r>
              <a:rPr lang="en-US" sz="2600" i="1" dirty="0">
                <a:solidFill>
                  <a:schemeClr val="accent1">
                    <a:lumMod val="50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Consolas" panose="020B0609020204030204" pitchFamily="49" charset="0"/>
              </a:rPr>
              <a:t>Time Click Fraud Prevention using multi-level Data </a:t>
            </a:r>
            <a:r>
              <a:rPr lang="en-US" sz="2600" i="1" dirty="0" smtClean="0">
                <a:solidFill>
                  <a:schemeClr val="accent1">
                    <a:lumMod val="50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Consolas" panose="020B0609020204030204" pitchFamily="49" charset="0"/>
              </a:rPr>
              <a:t>Fusion – WCECS 2010”</a:t>
            </a:r>
            <a:endParaRPr lang="en-US" sz="2600" i="1" dirty="0" smtClean="0">
              <a:solidFill>
                <a:schemeClr val="accent1">
                  <a:lumMod val="50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Consolas" panose="020B0609020204030204" pitchFamily="49" charset="0"/>
            </a:endParaRPr>
          </a:p>
          <a:p>
            <a:pPr lvl="2" algn="just">
              <a:lnSpc>
                <a:spcPct val="150000"/>
              </a:lnSpc>
            </a:pPr>
            <a:r>
              <a:rPr lang="en-US" sz="1800" i="1" dirty="0" err="1" smtClean="0">
                <a:solidFill>
                  <a:schemeClr val="accent1">
                    <a:lumMod val="50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Consolas" panose="020B0609020204030204" pitchFamily="49" charset="0"/>
              </a:rPr>
              <a:t>Dempster</a:t>
            </a:r>
            <a:r>
              <a:rPr lang="en-US" sz="1800" i="1" dirty="0" smtClean="0">
                <a:solidFill>
                  <a:schemeClr val="accent1">
                    <a:lumMod val="50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Consolas" panose="020B0609020204030204" pitchFamily="49" charset="0"/>
              </a:rPr>
              <a:t>-Shafer evidence theory</a:t>
            </a:r>
          </a:p>
          <a:p>
            <a:pPr lvl="2" algn="just">
              <a:lnSpc>
                <a:spcPct val="150000"/>
              </a:lnSpc>
            </a:pPr>
            <a:r>
              <a:rPr lang="en-US" sz="1800" i="1" dirty="0">
                <a:solidFill>
                  <a:schemeClr val="accent1">
                    <a:lumMod val="50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Consolas" panose="020B0609020204030204" pitchFamily="49" charset="0"/>
              </a:rPr>
              <a:t>multi level data </a:t>
            </a:r>
            <a:r>
              <a:rPr lang="en-US" sz="1800" i="1" dirty="0" smtClean="0">
                <a:solidFill>
                  <a:schemeClr val="accent1">
                    <a:lumMod val="50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Consolas" panose="020B0609020204030204" pitchFamily="49" charset="0"/>
              </a:rPr>
              <a:t>fusion mechanism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600" i="1" dirty="0">
                <a:solidFill>
                  <a:schemeClr val="accent1">
                    <a:lumMod val="50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Consolas" panose="020B0609020204030204" pitchFamily="49" charset="0"/>
              </a:rPr>
              <a:t>“Detecting insurance claims fraud using machine learning </a:t>
            </a:r>
            <a:r>
              <a:rPr lang="en-US" sz="2600" i="1" dirty="0" smtClean="0">
                <a:solidFill>
                  <a:schemeClr val="accent1">
                    <a:lumMod val="50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Consolas" panose="020B0609020204030204" pitchFamily="49" charset="0"/>
              </a:rPr>
              <a:t>techniques – ICCPT 2017”</a:t>
            </a:r>
            <a:endParaRPr lang="en-US" sz="2600" i="1" dirty="0" smtClean="0">
              <a:solidFill>
                <a:schemeClr val="accent1">
                  <a:lumMod val="50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Consolas" panose="020B0609020204030204" pitchFamily="49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600" i="1" dirty="0">
                <a:solidFill>
                  <a:schemeClr val="accent1">
                    <a:lumMod val="50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Consolas" panose="020B0609020204030204" pitchFamily="49" charset="0"/>
              </a:rPr>
              <a:t>“Machine learning algorithms for document clustering and fraud </a:t>
            </a:r>
            <a:r>
              <a:rPr lang="en-US" sz="2600" i="1" dirty="0">
                <a:solidFill>
                  <a:schemeClr val="accent1">
                    <a:lumMod val="50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Consolas" panose="020B0609020204030204" pitchFamily="49" charset="0"/>
              </a:rPr>
              <a:t>detection – ICDSE 2016”</a:t>
            </a:r>
            <a:endParaRPr lang="en-US" sz="2600" i="1" dirty="0" smtClean="0">
              <a:solidFill>
                <a:schemeClr val="accent1">
                  <a:lumMod val="50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Consolas" panose="020B0609020204030204" pitchFamily="49" charset="0"/>
            </a:endParaRPr>
          </a:p>
          <a:p>
            <a:pPr lvl="2" algn="just">
              <a:lnSpc>
                <a:spcPct val="150000"/>
              </a:lnSpc>
            </a:pPr>
            <a:endParaRPr lang="en-US" sz="1800" i="1" dirty="0">
              <a:solidFill>
                <a:schemeClr val="accent1">
                  <a:lumMod val="50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3141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3CE41-9730-493E-8288-968EE61FB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3057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n w="13462">
                  <a:solidFill>
                    <a:schemeClr val="accent1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Lucida Console" panose="020B0609040504020204" pitchFamily="49" charset="0"/>
                <a:cs typeface="Lucida Sans Unicode" panose="020B0602030504020204" pitchFamily="34" charset="0"/>
              </a:rPr>
              <a:t>DATASET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C486E-7A73-4C67-947B-D92DD53DDC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0859"/>
            <a:ext cx="10670177" cy="5358947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Consolas" panose="020B0609020204030204" pitchFamily="49" charset="0"/>
              </a:rPr>
              <a:t>Dataset provided by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Consolas" panose="020B0609020204030204" pitchFamily="49" charset="0"/>
              </a:rPr>
              <a:t>TalkingData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Consolas" panose="020B0609020204030204" pitchFamily="49" charset="0"/>
              </a:rPr>
              <a:t>– China’s Mobile Big data platform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Consolas" panose="020B0609020204030204" pitchFamily="49" charset="0"/>
              </a:rPr>
              <a:t>More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Consolas" panose="020B0609020204030204" pitchFamily="49" charset="0"/>
              </a:rPr>
              <a:t>than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Consolas" panose="020B0609020204030204" pitchFamily="49" charset="0"/>
              </a:rPr>
              <a:t>1 million records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Consolas" panose="020B0609020204030204" pitchFamily="49" charset="0"/>
              </a:rPr>
              <a:t>A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Consolas" panose="020B0609020204030204" pitchFamily="49" charset="0"/>
              </a:rPr>
              <a:t>ttributes like </a:t>
            </a:r>
          </a:p>
          <a:p>
            <a:pPr marL="457200" lvl="1" indent="0" algn="just">
              <a:lnSpc>
                <a:spcPct val="150000"/>
              </a:lnSpc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Consolas" panose="020B0609020204030204" pitchFamily="49" charset="0"/>
              </a:rPr>
              <a:t>id, timestamp,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Consolas" panose="020B0609020204030204" pitchFamily="49" charset="0"/>
              </a:rPr>
              <a:t>site_id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Consolas" panose="020B0609020204030204" pitchFamily="49" charset="0"/>
              </a:rPr>
              <a:t>,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Consolas" panose="020B0609020204030204" pitchFamily="49" charset="0"/>
              </a:rPr>
              <a:t>site_domain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Consolas" panose="020B0609020204030204" pitchFamily="49" charset="0"/>
              </a:rPr>
              <a:t>,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Consolas" panose="020B0609020204030204" pitchFamily="49" charset="0"/>
              </a:rPr>
              <a:t>app_id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Consolas" panose="020B0609020204030204" pitchFamily="49" charset="0"/>
              </a:rPr>
              <a:t>, 	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Consolas" panose="020B0609020204030204" pitchFamily="49" charset="0"/>
              </a:rPr>
              <a:t>app_category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Consolas" panose="020B0609020204030204" pitchFamily="49" charset="0"/>
              </a:rPr>
              <a:t>,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Consolas" panose="020B0609020204030204" pitchFamily="49" charset="0"/>
              </a:rPr>
              <a:t>device_id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Consolas" panose="020B0609020204030204" pitchFamily="49" charset="0"/>
              </a:rPr>
              <a:t>,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Consolas" panose="020B0609020204030204" pitchFamily="49" charset="0"/>
              </a:rPr>
              <a:t>device_ip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Consolas" panose="020B0609020204030204" pitchFamily="49" charset="0"/>
              </a:rPr>
              <a:t>,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Consolas" panose="020B0609020204030204" pitchFamily="49" charset="0"/>
              </a:rPr>
              <a:t>device_model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Consolas" panose="020B0609020204030204" pitchFamily="49" charset="0"/>
              </a:rPr>
              <a:t>, 	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Consolas" panose="020B0609020204030204" pitchFamily="49" charset="0"/>
              </a:rPr>
              <a:t>device_type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Consolas" panose="020B0609020204030204" pitchFamily="49" charset="0"/>
              </a:rPr>
              <a:t>, and other10 categorical values, 	</a:t>
            </a:r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Consolas" panose="020B0609020204030204" pitchFamily="49" charset="0"/>
              </a:rPr>
              <a:t>is_attributed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Consolas" panose="020B0609020204030204" pitchFamily="49" charset="0"/>
              </a:rPr>
              <a:t>.</a:t>
            </a:r>
          </a:p>
          <a:p>
            <a:pPr marL="0" indent="0" algn="just">
              <a:buNone/>
            </a:pPr>
            <a:endParaRPr lang="en-US" dirty="0">
              <a:solidFill>
                <a:schemeClr val="accent1">
                  <a:lumMod val="50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Consolas" panose="020B0609020204030204" pitchFamily="49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47078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95162-833B-420C-B8BB-7A51EA15C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n w="13462">
                  <a:solidFill>
                    <a:schemeClr val="accent1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Lucida Console" panose="020B0609040504020204" pitchFamily="49" charset="0"/>
                <a:cs typeface="Lucida Sans Unicode" panose="020B0602030504020204" pitchFamily="34" charset="0"/>
              </a:rPr>
              <a:t>PLAN</a:t>
            </a:r>
            <a:endParaRPr lang="en-IN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E0850330-5F47-4F1D-A1E1-D0AF76EDFE8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87811459"/>
              </p:ext>
            </p:extLst>
          </p:nvPr>
        </p:nvGraphicFramePr>
        <p:xfrm>
          <a:off x="838200" y="1345475"/>
          <a:ext cx="11049000" cy="52904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80311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9795162-833B-420C-B8BB-7A51EA15C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451" y="2311490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ln w="13462">
                  <a:solidFill>
                    <a:schemeClr val="accent1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Lucida Console" panose="020B0609040504020204" pitchFamily="49" charset="0"/>
                <a:cs typeface="Lucida Sans Unicode" panose="020B0602030504020204" pitchFamily="34" charset="0"/>
              </a:rPr>
              <a:t>Questions 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34335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95162-833B-420C-B8BB-7A51EA15C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n w="13462">
                  <a:solidFill>
                    <a:schemeClr val="accent1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Lucida Console" panose="020B0609040504020204" pitchFamily="49" charset="0"/>
                <a:cs typeface="Lucida Sans Unicode" panose="020B0602030504020204" pitchFamily="34" charset="0"/>
              </a:rPr>
              <a:t>References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60ED1-87BA-4501-B41A-937BD86228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sz="1800" dirty="0" smtClean="0">
                <a:solidFill>
                  <a:schemeClr val="accent1">
                    <a:lumMod val="50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Consolas" panose="020B0609020204030204" pitchFamily="49" charset="0"/>
              </a:rPr>
              <a:t>[1] M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Consolas" panose="020B0609020204030204" pitchFamily="49" charset="0"/>
              </a:rPr>
              <a:t>. </a:t>
            </a:r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Consolas" panose="020B0609020204030204" pitchFamily="49" charset="0"/>
              </a:rPr>
              <a:t>Taneja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Consolas" panose="020B0609020204030204" pitchFamily="49" charset="0"/>
              </a:rPr>
              <a:t>, K. Garg, A. </a:t>
            </a:r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Consolas" panose="020B0609020204030204" pitchFamily="49" charset="0"/>
              </a:rPr>
              <a:t>Purwar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Consolas" panose="020B0609020204030204" pitchFamily="49" charset="0"/>
              </a:rPr>
              <a:t> and S. Sharma, "Prediction of click frauds in mobile advertising," 2015 Eighth International Conference on Contemporary Computing (IC3), Noida, 2015, pp. </a:t>
            </a:r>
            <a:r>
              <a:rPr lang="en-US" sz="1800" dirty="0" smtClean="0">
                <a:solidFill>
                  <a:schemeClr val="accent1">
                    <a:lumMod val="50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Consolas" panose="020B0609020204030204" pitchFamily="49" charset="0"/>
              </a:rPr>
              <a:t>162-166. </a:t>
            </a:r>
            <a:r>
              <a:rPr lang="en-US" sz="1800" dirty="0" err="1" smtClean="0">
                <a:solidFill>
                  <a:schemeClr val="accent1">
                    <a:lumMod val="50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Consolas" panose="020B0609020204030204" pitchFamily="49" charset="0"/>
              </a:rPr>
              <a:t>doi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Consolas" panose="020B0609020204030204" pitchFamily="49" charset="0"/>
              </a:rPr>
              <a:t>: </a:t>
            </a:r>
            <a:r>
              <a:rPr lang="en-US" sz="1800" dirty="0" smtClean="0">
                <a:solidFill>
                  <a:schemeClr val="accent1">
                    <a:lumMod val="50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Consolas" panose="020B0609020204030204" pitchFamily="49" charset="0"/>
              </a:rPr>
              <a:t>10.1109/IC3.2015.7346672</a:t>
            </a:r>
            <a:endParaRPr lang="en-US" sz="1800" dirty="0">
              <a:solidFill>
                <a:schemeClr val="accent1">
                  <a:lumMod val="50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Consolas" panose="020B0609020204030204" pitchFamily="49" charset="0"/>
            </a:endParaRPr>
          </a:p>
          <a:p>
            <a:pPr algn="just"/>
            <a:r>
              <a:rPr lang="en-US" sz="1800" dirty="0" smtClean="0">
                <a:solidFill>
                  <a:schemeClr val="accent1">
                    <a:lumMod val="50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Consolas" panose="020B0609020204030204" pitchFamily="49" charset="0"/>
              </a:rPr>
              <a:t>[2] D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Consolas" panose="020B0609020204030204" pitchFamily="49" charset="0"/>
              </a:rPr>
              <a:t>. Antoniou et al., "Exposing click-fraud using a burst detection algorithm," 2011 IEEE Symposium on Computers and Communications (ISCC), </a:t>
            </a:r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Consolas" panose="020B0609020204030204" pitchFamily="49" charset="0"/>
              </a:rPr>
              <a:t>Kerkyra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Consolas" panose="020B0609020204030204" pitchFamily="49" charset="0"/>
              </a:rPr>
              <a:t>, 2011, pp. </a:t>
            </a:r>
            <a:r>
              <a:rPr lang="en-US" sz="1800" dirty="0" smtClean="0">
                <a:solidFill>
                  <a:schemeClr val="accent1">
                    <a:lumMod val="50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Consolas" panose="020B0609020204030204" pitchFamily="49" charset="0"/>
              </a:rPr>
              <a:t>1111-1116. </a:t>
            </a:r>
            <a:r>
              <a:rPr lang="en-US" sz="1800" dirty="0" err="1" smtClean="0">
                <a:solidFill>
                  <a:schemeClr val="accent1">
                    <a:lumMod val="50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Consolas" panose="020B0609020204030204" pitchFamily="49" charset="0"/>
              </a:rPr>
              <a:t>doi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Consolas" panose="020B0609020204030204" pitchFamily="49" charset="0"/>
              </a:rPr>
              <a:t>: </a:t>
            </a:r>
            <a:r>
              <a:rPr lang="en-US" sz="1800" dirty="0" smtClean="0">
                <a:solidFill>
                  <a:schemeClr val="accent1">
                    <a:lumMod val="50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Consolas" panose="020B0609020204030204" pitchFamily="49" charset="0"/>
              </a:rPr>
              <a:t>10.1109/ISCC.2011.5983854</a:t>
            </a:r>
            <a:endParaRPr lang="en-US" sz="1800" dirty="0">
              <a:solidFill>
                <a:schemeClr val="accent1">
                  <a:lumMod val="50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Consolas" panose="020B0609020204030204" pitchFamily="49" charset="0"/>
            </a:endParaRPr>
          </a:p>
          <a:p>
            <a:pPr algn="just"/>
            <a:r>
              <a:rPr lang="en-US" sz="1800" dirty="0" smtClean="0">
                <a:solidFill>
                  <a:schemeClr val="accent1">
                    <a:lumMod val="50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Consolas" panose="020B0609020204030204" pitchFamily="49" charset="0"/>
              </a:rPr>
              <a:t>[3] C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Consolas" panose="020B0609020204030204" pitchFamily="49" charset="0"/>
              </a:rPr>
              <a:t>. </a:t>
            </a:r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Consolas" panose="020B0609020204030204" pitchFamily="49" charset="0"/>
              </a:rPr>
              <a:t>Walgampaya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Consolas" panose="020B0609020204030204" pitchFamily="49" charset="0"/>
              </a:rPr>
              <a:t>, M. </a:t>
            </a:r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Consolas" panose="020B0609020204030204" pitchFamily="49" charset="0"/>
              </a:rPr>
              <a:t>Kantardzic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Consolas" panose="020B0609020204030204" pitchFamily="49" charset="0"/>
              </a:rPr>
              <a:t>, R. </a:t>
            </a:r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Consolas" panose="020B0609020204030204" pitchFamily="49" charset="0"/>
              </a:rPr>
              <a:t>Yampolskiy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Consolas" panose="020B0609020204030204" pitchFamily="49" charset="0"/>
              </a:rPr>
              <a:t>, "Real Time Click Fraud Prevention using multi-level Data Fusion", WCECS 2010, October 20-22, 2010, San Francisco, </a:t>
            </a:r>
            <a:r>
              <a:rPr lang="en-US" sz="1800" dirty="0" smtClean="0">
                <a:solidFill>
                  <a:schemeClr val="accent1">
                    <a:lumMod val="50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Consolas" panose="020B0609020204030204" pitchFamily="49" charset="0"/>
              </a:rPr>
              <a:t>USA</a:t>
            </a:r>
          </a:p>
          <a:p>
            <a:pPr algn="just"/>
            <a:r>
              <a:rPr lang="en-US" sz="1800" dirty="0" smtClean="0">
                <a:solidFill>
                  <a:schemeClr val="accent1">
                    <a:lumMod val="50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Consolas" panose="020B0609020204030204" pitchFamily="49" charset="0"/>
              </a:rPr>
              <a:t>[4] R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Consolas" panose="020B0609020204030204" pitchFamily="49" charset="0"/>
              </a:rPr>
              <a:t>. Roy and K. T. George, "Detecting insurance claims fraud using machine learning techniques," 2017 International Conference on Circuit ,Power and Computing Technologies (ICCPCT), Kollam, 2017, pp. </a:t>
            </a:r>
            <a:r>
              <a:rPr lang="en-US" sz="1800" dirty="0" smtClean="0">
                <a:solidFill>
                  <a:schemeClr val="accent1">
                    <a:lumMod val="50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Consolas" panose="020B0609020204030204" pitchFamily="49" charset="0"/>
              </a:rPr>
              <a:t>1-6. </a:t>
            </a:r>
            <a:r>
              <a:rPr lang="en-US" sz="1800" dirty="0" err="1" smtClean="0">
                <a:solidFill>
                  <a:schemeClr val="accent1">
                    <a:lumMod val="50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Consolas" panose="020B0609020204030204" pitchFamily="49" charset="0"/>
              </a:rPr>
              <a:t>doi</a:t>
            </a:r>
            <a:r>
              <a:rPr lang="en-US" sz="1800" dirty="0" smtClean="0">
                <a:solidFill>
                  <a:schemeClr val="accent1">
                    <a:lumMod val="50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Consolas" panose="020B0609020204030204" pitchFamily="49" charset="0"/>
              </a:rPr>
              <a:t>: 10.1109/ICCPCT.2017.8074258</a:t>
            </a:r>
          </a:p>
          <a:p>
            <a:pPr algn="just"/>
            <a:r>
              <a:rPr lang="en-US" sz="1800" dirty="0" smtClean="0">
                <a:solidFill>
                  <a:schemeClr val="accent1">
                    <a:lumMod val="50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Consolas" panose="020B0609020204030204" pitchFamily="49" charset="0"/>
              </a:rPr>
              <a:t>[5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Consolas" panose="020B0609020204030204" pitchFamily="49" charset="0"/>
              </a:rPr>
              <a:t>] S. </a:t>
            </a:r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Consolas" panose="020B0609020204030204" pitchFamily="49" charset="0"/>
              </a:rPr>
              <a:t>Yaram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Consolas" panose="020B0609020204030204" pitchFamily="49" charset="0"/>
              </a:rPr>
              <a:t>, "Machine learning algorithms for document clustering and fraud detection," 2016 International Conference on Data Science and Engineering (ICDSE), Cochin, 2016, pp. </a:t>
            </a:r>
            <a:r>
              <a:rPr lang="en-US" sz="1800" dirty="0" smtClean="0">
                <a:solidFill>
                  <a:schemeClr val="accent1">
                    <a:lumMod val="50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Consolas" panose="020B0609020204030204" pitchFamily="49" charset="0"/>
              </a:rPr>
              <a:t>1-6. </a:t>
            </a:r>
            <a:r>
              <a:rPr lang="en-US" sz="1800" dirty="0" err="1" smtClean="0">
                <a:solidFill>
                  <a:schemeClr val="accent1">
                    <a:lumMod val="50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Consolas" panose="020B0609020204030204" pitchFamily="49" charset="0"/>
              </a:rPr>
              <a:t>doi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Consolas" panose="020B0609020204030204" pitchFamily="49" charset="0"/>
              </a:rPr>
              <a:t>: 10.1109/ICDSE.2016.7823950</a:t>
            </a:r>
            <a:endParaRPr lang="en-US" sz="1800" dirty="0" smtClean="0">
              <a:solidFill>
                <a:schemeClr val="accent1">
                  <a:lumMod val="50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Consolas" panose="020B0609020204030204" pitchFamily="49" charset="0"/>
            </a:endParaRPr>
          </a:p>
          <a:p>
            <a:pPr algn="just"/>
            <a:r>
              <a:rPr lang="en-US" sz="1800" dirty="0" smtClean="0">
                <a:solidFill>
                  <a:schemeClr val="accent1">
                    <a:lumMod val="50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Consolas" panose="020B0609020204030204" pitchFamily="49" charset="0"/>
              </a:rPr>
              <a:t>[6] 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Consolas" panose="020B0609020204030204" pitchFamily="49" charset="0"/>
              </a:rPr>
              <a:t>K C Wilbur, Y Zhu, D S. Anderson, "Click Fraud[J]", Access &amp; Download Statistics, vol. 28, no. 2, pp. 293-308, 2009.</a:t>
            </a:r>
          </a:p>
          <a:p>
            <a:pPr algn="just"/>
            <a:r>
              <a:rPr lang="en-US" sz="1800" dirty="0" smtClean="0">
                <a:solidFill>
                  <a:schemeClr val="accent1">
                    <a:lumMod val="50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Consolas" panose="020B0609020204030204" pitchFamily="49" charset="0"/>
              </a:rPr>
              <a:t>[7] </a:t>
            </a:r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Consolas" panose="020B0609020204030204" pitchFamily="49" charset="0"/>
              </a:rPr>
              <a:t>Urbanski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Consolas" panose="020B0609020204030204" pitchFamily="49" charset="0"/>
              </a:rPr>
              <a:t> Al., (01 May 2013). “Bots Mobilize”, DMN [Online]. Available: http://www.dmnews.com/bots-mobilize/article/291566</a:t>
            </a:r>
            <a:r>
              <a:rPr lang="en-US" sz="1800" dirty="0" smtClean="0">
                <a:solidFill>
                  <a:schemeClr val="accent1">
                    <a:lumMod val="50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Consolas" panose="020B0609020204030204" pitchFamily="49" charset="0"/>
              </a:rPr>
              <a:t>/.</a:t>
            </a:r>
          </a:p>
        </p:txBody>
      </p:sp>
      <p:pic>
        <p:nvPicPr>
          <p:cNvPr id="1026" name="Picture 2" descr="Right-click on figure for MathML and additional features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99163" y="237029625"/>
            <a:ext cx="228600" cy="19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8894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1883</TotalTime>
  <Words>515</Words>
  <Application>Microsoft Office PowerPoint</Application>
  <PresentationFormat>Widescreen</PresentationFormat>
  <Paragraphs>52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Consolas</vt:lpstr>
      <vt:lpstr>Georgia</vt:lpstr>
      <vt:lpstr>Lucida Console</vt:lpstr>
      <vt:lpstr>Lucida Sans Unicode</vt:lpstr>
      <vt:lpstr>Wingdings</vt:lpstr>
      <vt:lpstr>Office Theme</vt:lpstr>
      <vt:lpstr>PowerPoint Presentation</vt:lpstr>
      <vt:lpstr> BACKGROUND </vt:lpstr>
      <vt:lpstr>PowerPoint Presentation</vt:lpstr>
      <vt:lpstr>LITERATURE REVIEW</vt:lpstr>
      <vt:lpstr>LITERATURE REVIEW</vt:lpstr>
      <vt:lpstr>DATASET</vt:lpstr>
      <vt:lpstr>PLAN</vt:lpstr>
      <vt:lpstr>Questions ?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Apurva Gawad</dc:creator>
  <cp:lastModifiedBy>Gautam Shanbhag</cp:lastModifiedBy>
  <cp:revision>69</cp:revision>
  <dcterms:created xsi:type="dcterms:W3CDTF">2018-12-09T16:32:37Z</dcterms:created>
  <dcterms:modified xsi:type="dcterms:W3CDTF">2018-12-19T13:45:56Z</dcterms:modified>
</cp:coreProperties>
</file>