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6" r:id="rId4"/>
    <p:sldId id="257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9A"/>
    <a:srgbClr val="F6FCB5"/>
    <a:srgbClr val="4A5952"/>
    <a:srgbClr val="00968D"/>
    <a:srgbClr val="FF99CC"/>
    <a:srgbClr val="8DDBEF"/>
    <a:srgbClr val="5FC7E0"/>
    <a:srgbClr val="61C5DD"/>
    <a:srgbClr val="77DBF3"/>
    <a:srgbClr val="6DD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42E3-24A2-4531-A985-5F1F17531FFE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A2C3-1552-47C1-94FC-10716AFA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1495" y="5657671"/>
            <a:ext cx="676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DEC9A"/>
                </a:solidFill>
              </a:rPr>
              <a:t>WELCOME ALL </a:t>
            </a:r>
            <a:r>
              <a:rPr lang="en-US" sz="7200" b="1" dirty="0" smtClean="0">
                <a:solidFill>
                  <a:srgbClr val="FDEC9A"/>
                </a:solidFill>
                <a:sym typeface="Wingdings" panose="05000000000000000000" pitchFamily="2" charset="2"/>
              </a:rPr>
              <a:t></a:t>
            </a:r>
            <a:endParaRPr lang="en-US" sz="7200" b="1" dirty="0">
              <a:solidFill>
                <a:srgbClr val="FDEC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407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377" y="5417389"/>
            <a:ext cx="5322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THANK YOU </a:t>
            </a:r>
            <a:r>
              <a:rPr lang="en-US" sz="6600" b="1" dirty="0" smtClean="0">
                <a:sym typeface="Wingdings" panose="05000000000000000000" pitchFamily="2" charset="2"/>
              </a:rPr>
              <a:t>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346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61049"/>
            <a:ext cx="5555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SOFT SKILL</a:t>
            </a:r>
            <a:endParaRPr lang="en-US" sz="8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50966" y="4477109"/>
            <a:ext cx="5541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HARD SKILL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85113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288339"/>
            <a:ext cx="121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COMMUNICATION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7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59" y="5227607"/>
            <a:ext cx="1088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FFFF00"/>
                </a:solidFill>
              </a:rPr>
              <a:t>COLLABORATE</a:t>
            </a:r>
            <a:endParaRPr lang="en-US" sz="1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92" y="0"/>
            <a:ext cx="968633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11450"/>
            <a:ext cx="59084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</a:rPr>
              <a:t>RE</a:t>
            </a:r>
            <a:r>
              <a:rPr lang="en-US" sz="8800" b="1" dirty="0" smtClean="0">
                <a:solidFill>
                  <a:srgbClr val="237C83"/>
                </a:solidFill>
              </a:rPr>
              <a:t>SEARCH</a:t>
            </a:r>
            <a:endParaRPr lang="en-US" sz="8800" b="1" dirty="0">
              <a:solidFill>
                <a:srgbClr val="237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2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1" y="0"/>
            <a:ext cx="1010669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9932" y="3347050"/>
            <a:ext cx="7272068" cy="145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MEMORIZING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70740" y="2441275"/>
            <a:ext cx="3191773" cy="3114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435" y="5262114"/>
            <a:ext cx="9248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UNDER</a:t>
            </a:r>
            <a:r>
              <a:rPr lang="en-US" sz="9600" b="1" dirty="0" smtClean="0"/>
              <a:t>STANDING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683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16" y="-20398"/>
            <a:ext cx="6461184" cy="687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57671"/>
            <a:ext cx="5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APPLYING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2018-02-28T17:33:59Z</dcterms:created>
  <dcterms:modified xsi:type="dcterms:W3CDTF">2018-02-28T19:30:14Z</dcterms:modified>
</cp:coreProperties>
</file>