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10.png" ContentType="image/png"/>
  <Override PartName="/ppt/media/image25.jpeg" ContentType="image/jpeg"/>
  <Override PartName="/ppt/media/image9.jpeg" ContentType="image/jpeg"/>
  <Override PartName="/ppt/media/image23.png" ContentType="image/png"/>
  <Override PartName="/ppt/media/image8.png" ContentType="image/png"/>
  <Override PartName="/ppt/media/image6.png" ContentType="image/png"/>
  <Override PartName="/ppt/media/image1.png" ContentType="image/pn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5.jpeg" ContentType="image/jpeg"/>
  <Override PartName="/ppt/media/image21.jpeg" ContentType="image/jpeg"/>
  <Override PartName="/ppt/media/image17.jpeg" ContentType="image/jpeg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5830CA-E28F-464E-B6F6-B4501F2839C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AE5A13-DF61-4C9D-AFC7-0D2DB837154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5C596B-BE5F-43B9-BB86-B323434B307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01CEA8-EC3B-4694-B807-93E8461A1DD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9FB89A-A8D4-4DAD-95A2-D73E4BBC22F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BF2486-0676-4050-B128-92B8EF06438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2D9CF8-8C0A-463F-9B62-9D71349F928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76FA84-E358-4910-AE76-E350FF4F8B9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"/>
          <p:cNvPicPr/>
          <p:nvPr/>
        </p:nvPicPr>
        <p:blipFill>
          <a:blip r:embed="rId2"/>
          <a:srcRect l="0" t="58228" r="0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548FF3F-E8A1-4198-B7C8-5B024F005DA8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5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6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 descr=""/>
          <p:cNvPicPr/>
          <p:nvPr/>
        </p:nvPicPr>
        <p:blipFill>
          <a:blip r:embed="rId2"/>
          <a:srcRect l="0" t="58228" r="0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0F24CFC-70FC-42B2-AE54-7560FE826EE2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5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7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 descr=""/>
          <p:cNvPicPr/>
          <p:nvPr/>
        </p:nvPicPr>
        <p:blipFill>
          <a:blip r:embed="rId2"/>
          <a:srcRect l="0" t="58228" r="0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FDE7A3A-0474-4876-93A9-E4649B772C36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5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8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 descr=""/>
          <p:cNvPicPr/>
          <p:nvPr/>
        </p:nvPicPr>
        <p:blipFill>
          <a:blip r:embed="rId2"/>
          <a:srcRect l="0" t="58228" r="0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2A09F88-BCFA-4478-8C6E-21016E3A1D7B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5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9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" descr=""/>
          <p:cNvPicPr/>
          <p:nvPr/>
        </p:nvPicPr>
        <p:blipFill>
          <a:blip r:embed="rId2"/>
          <a:srcRect l="0" t="58228" r="0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445D2E9-14D3-4707-A7E2-76CECC08BC9C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5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" descr=""/>
          <p:cNvPicPr/>
          <p:nvPr/>
        </p:nvPicPr>
        <p:blipFill>
          <a:blip r:embed="rId2"/>
          <a:srcRect l="0" t="58228" r="0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5CEF132-5B87-4663-92A2-CBE35CAEB3C8}" type="slidenum">
              <a:rPr b="0" lang="en-IN" sz="1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15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1" name="Picture 7" descr=""/>
          <p:cNvPicPr/>
          <p:nvPr/>
        </p:nvPicPr>
        <p:blipFill>
          <a:blip r:embed="rId3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Placeholder 6" descr=""/>
          <p:cNvPicPr/>
          <p:nvPr/>
        </p:nvPicPr>
        <p:blipFill>
          <a:blip r:embed="rId1"/>
          <a:srcRect l="12500" t="0" r="12500" b="0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79960" y="1186920"/>
            <a:ext cx="690984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IN" sz="3200" spc="-1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1800" y="4453560"/>
            <a:ext cx="6487560" cy="3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40440" y="4847040"/>
            <a:ext cx="364896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 17, 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Placeholder 17" descr=""/>
          <p:cNvPicPr/>
          <p:nvPr/>
        </p:nvPicPr>
        <p:blipFill>
          <a:blip r:embed="rId2"/>
          <a:srcRect l="0" t="3557" r="0" b="3557"/>
          <a:stretch/>
        </p:blipFill>
        <p:spPr>
          <a:xfrm>
            <a:off x="627840" y="504720"/>
            <a:ext cx="1242720" cy="4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3440" y="2810880"/>
            <a:ext cx="196416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IN" sz="4100" spc="-1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40160" y="2756520"/>
            <a:ext cx="1691640" cy="72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54720" bIns="5472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" y="1296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22960" y="14594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talks to come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57840" y="14353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401400" y="14716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25120" y="2302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Join yammer group “AI Community”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60000" y="2278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403560" y="23151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4320" y="1459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22960" y="209196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AI perspective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357840" y="20678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403200" y="210420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27241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 Kinds of 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357840" y="26996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403200" y="2736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22960" y="3355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Simple Case Study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357840" y="3331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401400" y="33685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822960" y="398808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357840" y="396396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403200" y="400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822960" y="46202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Gradient Descent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357840" y="45961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403200" y="46324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824400" y="52524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>
            <a:off x="359280" y="52282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404640" y="52646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822960" y="5833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Notes, Q&amp;A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357840" y="5809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2" name="CustomShape 25"/>
          <p:cNvSpPr/>
          <p:nvPr/>
        </p:nvSpPr>
        <p:spPr>
          <a:xfrm>
            <a:off x="403200" y="5846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way of thinking about Artificial intelligence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 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repeat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statistical less logical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 is the ‘state of the art’ problem solving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Genetic Algorithms, Probabilistic/Statistical Methods, Artificial Neural Networks(Deep Learning), Rule-based methods and many more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316240" y="1776960"/>
            <a:ext cx="4096800" cy="4010400"/>
          </a:xfrm>
          <a:prstGeom prst="ellipse">
            <a:avLst/>
          </a:prstGeom>
          <a:ln>
            <a:solidFill>
              <a:srgbClr val="44434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453560" y="941400"/>
            <a:ext cx="2604600" cy="19652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462200" y="1235880"/>
            <a:ext cx="1531080" cy="14054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0320" y="2472120"/>
            <a:ext cx="198864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Psychology&amp;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Philosophy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862200" y="3933000"/>
            <a:ext cx="184824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Linguistics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2199600" y="1212120"/>
            <a:ext cx="203508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Reasoning &amp; Intelligence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874040" y="2045160"/>
            <a:ext cx="987120" cy="518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1973880" y="5137920"/>
            <a:ext cx="184824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Neuro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5649120" y="4157280"/>
            <a:ext cx="213732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Cognitive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3982680" y="5168520"/>
            <a:ext cx="211572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Mathematics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6074640" y="2738880"/>
            <a:ext cx="213732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22960" y="145980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Supervised Learning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Regression, Classification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236808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Unsupervised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Clustering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57840" y="23436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403200" y="238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66520" y="330012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Reinforcement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Game Theory, Decision Theory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401400" y="32760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446760" y="3312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Suppose a random person walks to a ML engineer with some specificatins/requirements to sell/buy a home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 asks ML Engineer, the expected price of a home with that specifications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Somehow ML Engineer has some data, using that existing data he need to make some reasonable estimate for new 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That is called model selection and model fitting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fit a model that best represents our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Next step is to identify correct cost function and minimize it to find the best 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Lets see this in action in a simple setup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Suppose a random person walks to a ML engineer with some specificatins/requirements to sell/buy a home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 asks ML Engineer, the expected price of a home with that specifications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Somehow ML Engineer has some data, using that existing data he need to make some reasonable estimate for new 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That is called model selection and model fitting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fit a model that best represents our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Next step is to identify correct cost function and minimize it to find the best 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Lets see this in action in a simple setup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23014</TotalTime>
  <Application>LibreOffice/5.1.6.2$Linux_X86_64 LibreOffice_project/10m0$Build-2</Application>
  <Words>158</Words>
  <Paragraphs>70</Paragraphs>
  <Company>EPAM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2014-07-08T13:27:24Z</dcterms:created>
  <dc:creator>Michelle Canning</dc:creator>
  <dc:description/>
  <dc:language>en-IN</dc:language>
  <cp:lastModifiedBy/>
  <cp:lastPrinted>2014-07-09T13:30:36Z</cp:lastPrinted>
  <dcterms:modified xsi:type="dcterms:W3CDTF">2017-09-10T18:06:51Z</dcterms:modified>
  <cp:revision>1022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9</vt:i4>
  </property>
</Properties>
</file>