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10.png" ContentType="image/png"/>
  <Override PartName="/ppt/media/image25.jpeg" ContentType="image/jpeg"/>
  <Override PartName="/ppt/media/image9.jpeg" ContentType="image/jpeg"/>
  <Override PartName="/ppt/media/image23.png" ContentType="image/png"/>
  <Override PartName="/ppt/media/image8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5.jpeg" ContentType="image/jpeg"/>
  <Override PartName="/ppt/media/image21.jpeg" ContentType="image/jpeg"/>
  <Override PartName="/ppt/media/image17.jpeg" ContentType="image/jpe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BF2CF7-1845-49F5-A723-42DFBBBA735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4CD2B7-95DD-4893-A9BC-5FDA12133DE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28F958-8731-4C6E-8005-3438DD81EA6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A2C72D-105A-42F6-BFA2-B9230B47EBD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1906E6-2ADE-4FD7-A63A-311FBB1E6AE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6F97DB-77AB-410D-B056-2248A385D34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52E048-E57B-47DB-998B-BF079E3030A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B4585B-FCF0-4C8E-8770-6AEE2B4BCF1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91436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8540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4461840" cy="3270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274320" y="-360"/>
            <a:ext cx="8594640" cy="685764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LevelBackground Image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1800" y="2075400"/>
            <a:ext cx="6910200" cy="86061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1800" y="4453560"/>
            <a:ext cx="6487920" cy="406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SUBTITLE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31800" y="5459400"/>
            <a:ext cx="3649320" cy="3726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LevelMONTH DATE, YEAR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27840" y="504720"/>
            <a:ext cx="1243080" cy="4579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Levellogo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1404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56760" y="1435680"/>
            <a:ext cx="8430480" cy="457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add text - Lorem ipsum dolor sit amet, consectetur adipiscing elit. Ut vitae laoreet mauris. Sed eleifend lorem a purus tincidunt, a malesuada mauris bibendum. Praesent bibendum justo nec metus auctor volutpat. Morbi malesuada mattis eros, adipiscing tempor lorem varius eget…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C4AE0FB-4BCB-479D-A7C3-9A1F2B143CC4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2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1404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56760" y="1435680"/>
            <a:ext cx="8430480" cy="457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add text - Lorem ipsum dolor sit amet, consectetur adipiscing elit. Ut vitae laoreet mauris. Sed eleifend lorem a purus tincidunt, a malesuada mauris bibendum. Praesent bibendum justo nec metus auctor volutpat. Morbi malesuada mattis eros, adipiscing tempor lorem varius eget…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E02A816-F478-49D2-A72B-9DD16DBA16A1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5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29200" y="910800"/>
            <a:ext cx="4114440" cy="55774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 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0360" y="1440000"/>
            <a:ext cx="4343040" cy="457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</a:t>
            </a: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</a:t>
            </a: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8441E0B-4B22-42E2-BE4B-CB6E95F04461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8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CF65734-9581-4568-90F8-0C04C880A7BF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09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352440" y="1440000"/>
            <a:ext cx="843048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39c2d7"/>
              </a:buClr>
              <a:buSzPct val="14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add numbered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39c2d7"/>
              </a:buClr>
              <a:buSzPct val="14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numbered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39c2d7"/>
              </a:buClr>
              <a:buSzPct val="14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numbered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39c2d7"/>
              </a:buClr>
              <a:buSzPct val="14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numbered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8DE9F29-7451-49F4-A84E-CED1126013EA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1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932400"/>
          </a:xfrm>
          <a:prstGeom prst="rect">
            <a:avLst/>
          </a:prstGeom>
        </p:spPr>
        <p:txBody>
          <a:bodyPr lIns="36576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2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360360" y="1776240"/>
            <a:ext cx="8329320" cy="41961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3880" indent="-1735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add bulleted list</a:t>
            </a:r>
            <a:endParaRPr b="0" lang="en-US" sz="16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18320" y="-5419800"/>
            <a:ext cx="1748520" cy="13825440"/>
          </a:xfrm>
          <a:prstGeom prst="rect">
            <a:avLst/>
          </a:prstGeom>
        </p:spPr>
        <p:txBody>
          <a:bodyPr lIns="68760" rIns="68760" tIns="54720" bIns="5472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LevelTITLE TO GO HERE</a:t>
            </a:r>
            <a:endParaRPr b="0" lang="en-US" sz="1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1" descr=""/>
          <p:cNvPicPr/>
          <p:nvPr/>
        </p:nvPicPr>
        <p:blipFill>
          <a:blip r:embed="rId2"/>
          <a:srcRect l="0" t="58221" r="0" b="33424"/>
          <a:stretch/>
        </p:blipFill>
        <p:spPr>
          <a:xfrm>
            <a:off x="0" y="6496560"/>
            <a:ext cx="9143640" cy="36432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7281000" y="6560640"/>
            <a:ext cx="149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40483E2-B37B-42DC-B605-5C306E394406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329480" y="6570000"/>
            <a:ext cx="2316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8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94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2000" cy="162000"/>
          </a:xfrm>
          <a:prstGeom prst="rect">
            <a:avLst/>
          </a:prstGeom>
          <a:ln>
            <a:noFill/>
          </a:ln>
        </p:spPr>
      </p:pic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LevelBackground Image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31800" y="2075400"/>
            <a:ext cx="6910200" cy="86061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TITLE</a:t>
            </a:r>
            <a:endParaRPr b="0" lang="en-US" sz="41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631800" y="4453560"/>
            <a:ext cx="6487920" cy="406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LevelCLICK TO ADD SUBTITLE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31800" y="5459400"/>
            <a:ext cx="3649320" cy="3726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LevelMONTH DATE, YEAR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8"/>
          <p:cNvSpPr>
            <a:spLocks noGrp="1"/>
          </p:cNvSpPr>
          <p:nvPr>
            <p:ph type="body"/>
          </p:nvPr>
        </p:nvSpPr>
        <p:spPr>
          <a:xfrm>
            <a:off x="627840" y="504720"/>
            <a:ext cx="1243080" cy="4579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Levellogo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Placeholder 6" descr=""/>
          <p:cNvPicPr/>
          <p:nvPr/>
        </p:nvPicPr>
        <p:blipFill>
          <a:blip r:embed="rId1"/>
          <a:srcRect l="12498" t="0" r="12498" b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41" name="TextShape 1"/>
          <p:cNvSpPr txBox="1"/>
          <p:nvPr/>
        </p:nvSpPr>
        <p:spPr>
          <a:xfrm>
            <a:off x="579960" y="1186920"/>
            <a:ext cx="6910200" cy="49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32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Learning</a:t>
            </a:r>
            <a:endParaRPr b="0" lang="en-US" sz="3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31800" y="4453560"/>
            <a:ext cx="648792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b="0" lang="en-US" sz="3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640440" y="4847040"/>
            <a:ext cx="3649320" cy="37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 17, 2017</a:t>
            </a:r>
            <a:endParaRPr b="0" lang="en-US" sz="3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44" name="Picture Placeholder 17" descr=""/>
          <p:cNvPicPr/>
          <p:nvPr/>
        </p:nvPicPr>
        <p:blipFill>
          <a:blip r:embed="rId2"/>
          <a:srcRect l="0" t="3557" r="0" b="3557"/>
          <a:stretch/>
        </p:blipFill>
        <p:spPr>
          <a:xfrm>
            <a:off x="627840" y="504720"/>
            <a:ext cx="1243080" cy="4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60" y="1296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22960" y="145944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talks to come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357840" y="143532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3" name="CustomShape 4"/>
          <p:cNvSpPr/>
          <p:nvPr/>
        </p:nvSpPr>
        <p:spPr>
          <a:xfrm>
            <a:off x="401400" y="147168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825120" y="230292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Join yammer group “AI Community”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>
            <a:off x="360000" y="227880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403560" y="231516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b="0" lang="en-US" sz="32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814320" y="145980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is 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57840" y="143568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8" name="CustomShape 4"/>
          <p:cNvSpPr/>
          <p:nvPr/>
        </p:nvSpPr>
        <p:spPr>
          <a:xfrm>
            <a:off x="401400" y="14720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822960" y="209196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 AI perspective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357840" y="206784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1" name="CustomShape 7"/>
          <p:cNvSpPr/>
          <p:nvPr/>
        </p:nvSpPr>
        <p:spPr>
          <a:xfrm>
            <a:off x="403200" y="210420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8"/>
          <p:cNvSpPr/>
          <p:nvPr/>
        </p:nvSpPr>
        <p:spPr>
          <a:xfrm>
            <a:off x="822960" y="272412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Kinds of 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357840" y="269964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CustomShape 10"/>
          <p:cNvSpPr/>
          <p:nvPr/>
        </p:nvSpPr>
        <p:spPr>
          <a:xfrm>
            <a:off x="403200" y="273636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1"/>
          <p:cNvSpPr/>
          <p:nvPr/>
        </p:nvSpPr>
        <p:spPr>
          <a:xfrm>
            <a:off x="822960" y="335592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Simple Case Study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2"/>
          <p:cNvSpPr/>
          <p:nvPr/>
        </p:nvSpPr>
        <p:spPr>
          <a:xfrm>
            <a:off x="357840" y="333180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13"/>
          <p:cNvSpPr/>
          <p:nvPr/>
        </p:nvSpPr>
        <p:spPr>
          <a:xfrm>
            <a:off x="401400" y="336852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4"/>
          <p:cNvSpPr/>
          <p:nvPr/>
        </p:nvSpPr>
        <p:spPr>
          <a:xfrm>
            <a:off x="822960" y="398808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5"/>
          <p:cNvSpPr/>
          <p:nvPr/>
        </p:nvSpPr>
        <p:spPr>
          <a:xfrm>
            <a:off x="357840" y="396396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0" name="CustomShape 16"/>
          <p:cNvSpPr/>
          <p:nvPr/>
        </p:nvSpPr>
        <p:spPr>
          <a:xfrm>
            <a:off x="403200" y="400032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7"/>
          <p:cNvSpPr/>
          <p:nvPr/>
        </p:nvSpPr>
        <p:spPr>
          <a:xfrm>
            <a:off x="822960" y="462024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Gradient Descent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8"/>
          <p:cNvSpPr/>
          <p:nvPr/>
        </p:nvSpPr>
        <p:spPr>
          <a:xfrm>
            <a:off x="357840" y="459612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3" name="CustomShape 19"/>
          <p:cNvSpPr/>
          <p:nvPr/>
        </p:nvSpPr>
        <p:spPr>
          <a:xfrm>
            <a:off x="403200" y="463248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0"/>
          <p:cNvSpPr/>
          <p:nvPr/>
        </p:nvSpPr>
        <p:spPr>
          <a:xfrm>
            <a:off x="824400" y="525240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1"/>
          <p:cNvSpPr/>
          <p:nvPr/>
        </p:nvSpPr>
        <p:spPr>
          <a:xfrm>
            <a:off x="359280" y="522828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6" name="CustomShape 22"/>
          <p:cNvSpPr/>
          <p:nvPr/>
        </p:nvSpPr>
        <p:spPr>
          <a:xfrm>
            <a:off x="404640" y="52646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3"/>
          <p:cNvSpPr/>
          <p:nvPr/>
        </p:nvSpPr>
        <p:spPr>
          <a:xfrm>
            <a:off x="822960" y="5833800"/>
            <a:ext cx="731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End Notes, Q&amp;A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4"/>
          <p:cNvSpPr/>
          <p:nvPr/>
        </p:nvSpPr>
        <p:spPr>
          <a:xfrm>
            <a:off x="357840" y="580968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25"/>
          <p:cNvSpPr/>
          <p:nvPr/>
        </p:nvSpPr>
        <p:spPr>
          <a:xfrm>
            <a:off x="403200" y="58460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56760" y="1435680"/>
            <a:ext cx="843048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repeat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statistical less logical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 is the ‘state of the art’ problem solving method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Genetic Algorithms, Probabilistic/Statistical Methods, Artificial Neural Networks(Deep Learning), Rule-based methods and many more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316240" y="1776960"/>
            <a:ext cx="4097160" cy="4010760"/>
          </a:xfrm>
          <a:prstGeom prst="ellipse">
            <a:avLst/>
          </a:prstGeom>
          <a:ln>
            <a:solidFill>
              <a:srgbClr val="44434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453560" y="941400"/>
            <a:ext cx="2604960" cy="19656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</a:t>
            </a: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4462200" y="1235880"/>
            <a:ext cx="1531440" cy="14058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760320" y="2472120"/>
            <a:ext cx="198900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Psychology&amp;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Philosophy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862200" y="3933000"/>
            <a:ext cx="184860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Linguistics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2199600" y="1212120"/>
            <a:ext cx="203544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Reasoning &amp;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4874040" y="2045160"/>
            <a:ext cx="987480" cy="51876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1973880" y="5137920"/>
            <a:ext cx="184860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Neuro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0"/>
          <p:cNvSpPr/>
          <p:nvPr/>
        </p:nvSpPr>
        <p:spPr>
          <a:xfrm>
            <a:off x="5649120" y="4157280"/>
            <a:ext cx="213768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Cognitive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3982680" y="5168520"/>
            <a:ext cx="211608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Mathematics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2"/>
          <p:cNvSpPr/>
          <p:nvPr/>
        </p:nvSpPr>
        <p:spPr>
          <a:xfrm>
            <a:off x="6074640" y="2738880"/>
            <a:ext cx="2137680" cy="1319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Computer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822960" y="1459800"/>
            <a:ext cx="7314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Supervised Learning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e.g. Regression, Classification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357840" y="143568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401400" y="14720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822960" y="2368080"/>
            <a:ext cx="7314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Unsupervised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e.g.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57840" y="234360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7"/>
          <p:cNvSpPr/>
          <p:nvPr/>
        </p:nvSpPr>
        <p:spPr>
          <a:xfrm>
            <a:off x="403200" y="238032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866520" y="3300120"/>
            <a:ext cx="7314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Reinforcement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e.g. Game Theory, Decision Theory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401400" y="3276000"/>
            <a:ext cx="411120" cy="40788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3" name="CustomShape 10"/>
          <p:cNvSpPr/>
          <p:nvPr/>
        </p:nvSpPr>
        <p:spPr>
          <a:xfrm>
            <a:off x="446760" y="331236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52440" y="1440000"/>
            <a:ext cx="843048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0" y="0"/>
            <a:ext cx="9143640" cy="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3133440" y="2810880"/>
            <a:ext cx="1964520" cy="61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4100" spc="-1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b="0" lang="en-US" sz="2000" spc="-1" strike="noStrike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440160" y="2756520"/>
            <a:ext cx="1692000" cy="72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54720" bIns="5472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22996</TotalTime>
  <Application>LibreOffice/5.1.6.2$Linux_X86_64 LibreOffice_project/10m0$Build-2</Application>
  <Words>158</Words>
  <Paragraphs>70</Paragraphs>
  <Company>EPAM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2014-07-08T13:27:24Z</dcterms:created>
  <dc:creator>Michelle Canning</dc:creator>
  <dc:description/>
  <dc:language>en-IN</dc:language>
  <cp:lastModifiedBy/>
  <cp:lastPrinted>2014-07-09T13:30:36Z</cp:lastPrinted>
  <dcterms:modified xsi:type="dcterms:W3CDTF">2017-09-09T22:32:14Z</dcterms:modified>
  <cp:revision>1020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