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3" r:id="rId4"/>
    <p:sldId id="280" r:id="rId5"/>
    <p:sldId id="272" r:id="rId6"/>
    <p:sldId id="274" r:id="rId7"/>
    <p:sldId id="275" r:id="rId8"/>
    <p:sldId id="282" r:id="rId9"/>
    <p:sldId id="283" r:id="rId10"/>
    <p:sldId id="289" r:id="rId11"/>
    <p:sldId id="290" r:id="rId12"/>
    <p:sldId id="291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>
        <p:scale>
          <a:sx n="66" d="100"/>
          <a:sy n="66" d="100"/>
        </p:scale>
        <p:origin x="1949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2253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itchFamily="34" charset="0"/>
              </a:rPr>
              <a:t>Project Based Evaluation – BEE</a:t>
            </a:r>
          </a:p>
          <a:p>
            <a:pPr algn="ctr"/>
            <a:r>
              <a:rPr lang="en-US" sz="2400" dirty="0">
                <a:latin typeface="Arial Black" pitchFamily="34" charset="0"/>
              </a:rPr>
              <a:t>Semester-5 (Batch-2023)</a:t>
            </a:r>
          </a:p>
          <a:p>
            <a:pPr algn="ctr"/>
            <a:endParaRPr lang="en-US" sz="1400" dirty="0">
              <a:latin typeface="Arial Black" pitchFamily="34" charset="0"/>
            </a:endParaRPr>
          </a:p>
          <a:p>
            <a:pPr algn="ctr"/>
            <a:r>
              <a:rPr lang="en-IN" sz="3200" dirty="0"/>
              <a:t>Multiplayer Gaming Platform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Arial Black" pitchFamily="34" charset="0"/>
              </a:rPr>
              <a:t>G4-J-PID-18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500931" y="2878134"/>
            <a:ext cx="4464496" cy="1877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Bhumika 	2310990315</a:t>
            </a:r>
          </a:p>
          <a:p>
            <a:r>
              <a:rPr lang="en-US" sz="2000" dirty="0"/>
              <a:t>Chetan Bansal	2310990317</a:t>
            </a:r>
          </a:p>
          <a:p>
            <a:r>
              <a:rPr lang="en-US" sz="2000" dirty="0"/>
              <a:t>Gautam Jain	2310990336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Mr. Rahul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5986677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DA75-3BB5-596F-FF3D-1ADC0858D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37588-A2F2-7826-33D6-060F868B08DD}"/>
              </a:ext>
            </a:extLst>
          </p:cNvPr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70D65-41DF-131B-76B1-7303C9FE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51585"/>
            <a:ext cx="8568952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01815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4E2F-0A19-B88A-CD83-5BFC58C4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75A61-6F24-9DAA-78A9-A2C1C250AEC1}"/>
              </a:ext>
            </a:extLst>
          </p:cNvPr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CD3C-1CAB-37FA-219A-FD89C370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06448"/>
            <a:ext cx="8496944" cy="47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0699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A8D2-5E69-3852-779C-ABD284B3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AABE2-D33D-1556-C4FE-2C94ABE8021F}"/>
              </a:ext>
            </a:extLst>
          </p:cNvPr>
          <p:cNvSpPr txBox="1"/>
          <p:nvPr/>
        </p:nvSpPr>
        <p:spPr>
          <a:xfrm>
            <a:off x="16808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Code Snippets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148E-96EA-DF80-FFE6-064C04D7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34036"/>
            <a:ext cx="8064896" cy="2827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10E59-4307-FD8A-2558-D9001EDA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05758"/>
            <a:ext cx="6912768" cy="25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5523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4F6C0-C09A-A773-FCE3-0531FD92E790}"/>
              </a:ext>
            </a:extLst>
          </p:cNvPr>
          <p:cNvSpPr txBox="1"/>
          <p:nvPr/>
        </p:nvSpPr>
        <p:spPr>
          <a:xfrm>
            <a:off x="0" y="1052736"/>
            <a:ext cx="88204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Official Documentation: Documentation for libraries, frameworks, and tools used in the project, as well as APIs or services integrated. </a:t>
            </a:r>
          </a:p>
          <a:p>
            <a:r>
              <a:rPr lang="en-US" sz="2400" dirty="0"/>
              <a:t>• https://www.google.com/ </a:t>
            </a:r>
          </a:p>
          <a:p>
            <a:r>
              <a:rPr lang="en-US" sz="2400" dirty="0"/>
              <a:t>• Tutorials and Guides: Online tutorials, guides, blog posts, and educational videos that provided assistance or insights during development. </a:t>
            </a:r>
          </a:p>
          <a:p>
            <a:r>
              <a:rPr lang="en-US" sz="2400" dirty="0"/>
              <a:t>• https://www.geeksforgeeks.org/ </a:t>
            </a:r>
          </a:p>
          <a:p>
            <a:r>
              <a:rPr lang="en-US" sz="2400" dirty="0"/>
              <a:t>• Code Repositories: GitHub repositories or other code repositories where code snippets, examples, or inspiration were found. • https://chat.openai.com/ </a:t>
            </a:r>
          </a:p>
          <a:p>
            <a:r>
              <a:rPr lang="en-US" sz="2400" dirty="0"/>
              <a:t>• Forums and Communities: Online forums, such as Stack Overflow or Reddit, and developer communities where questions were asked, advice was sought, or discussions were participated in. • Personal Communication: Mentors, peers who provided guidance, feedback, or support during development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6912768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Proposed Solution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Features and Functionalities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Code Snippets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2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196752"/>
            <a:ext cx="8784976" cy="516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current landscape of multiplayer gaming presents several significant hurdles that diminish the user experience and limit accessibility.</a:t>
            </a:r>
          </a:p>
          <a:p>
            <a:endParaRPr lang="en-US" sz="2000" dirty="0"/>
          </a:p>
          <a:p>
            <a:r>
              <a:rPr lang="en-US" sz="2000" b="1" dirty="0"/>
              <a:t>Device Incompatibility</a:t>
            </a:r>
          </a:p>
          <a:p>
            <a:r>
              <a:rPr lang="en-US" sz="2000" dirty="0"/>
              <a:t>Gamers often face frustrating barriers when trying to play across diverse hardware, leading to exclusive ecosystems and limited participation.</a:t>
            </a:r>
          </a:p>
          <a:p>
            <a:r>
              <a:rPr lang="en-US" sz="2000" b="1" dirty="0"/>
              <a:t>Persistent Connection Issues</a:t>
            </a:r>
          </a:p>
          <a:p>
            <a:r>
              <a:rPr lang="en-US" sz="2000" dirty="0"/>
              <a:t>Lag, high latency, and frequent disconnections disrupt the flow of online sessions, severely impacting immersion and competitive integrity.</a:t>
            </a:r>
          </a:p>
          <a:p>
            <a:r>
              <a:rPr lang="en-US" sz="2000" b="1" dirty="0"/>
              <a:t>Fragmented Cross-Platform Play</a:t>
            </a:r>
          </a:p>
          <a:p>
            <a:r>
              <a:rPr lang="en-US" sz="2000" dirty="0"/>
              <a:t>Many popular games restrict players to specific platforms, preventing friends from different systems from enjoying a shared gaming experience.</a:t>
            </a:r>
          </a:p>
          <a:p>
            <a:r>
              <a:rPr lang="en-US" sz="2000" b="1" dirty="0"/>
              <a:t>Inconsistent Player Journeys</a:t>
            </a:r>
          </a:p>
          <a:p>
            <a:r>
              <a:rPr lang="en-US" sz="2000" dirty="0"/>
              <a:t>Moving between devices or platforms often results in fragmented progress, settings, and social networks, creating a disjointed user experience.</a:t>
            </a:r>
          </a:p>
          <a:p>
            <a:pPr marL="342900" marR="728345" lvl="0" indent="-342900" algn="just">
              <a:lnSpc>
                <a:spcPct val="150000"/>
              </a:lnSpc>
              <a:spcBef>
                <a:spcPts val="420"/>
              </a:spcBef>
              <a:buFont typeface="Symbol" panose="05050102010706020507" pitchFamily="18" charset="2"/>
              <a:buChar char=""/>
            </a:pP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350E-AB71-1EEF-18E9-B1F336DEF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071C7-45E2-499F-680C-BEA2744D0A9E}"/>
              </a:ext>
            </a:extLst>
          </p:cNvPr>
          <p:cNvSpPr txBox="1"/>
          <p:nvPr/>
        </p:nvSpPr>
        <p:spPr>
          <a:xfrm>
            <a:off x="7182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Proposed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DF6DC-83DC-33D8-E0D1-36B05AD9CE02}"/>
              </a:ext>
            </a:extLst>
          </p:cNvPr>
          <p:cNvSpPr/>
          <p:nvPr/>
        </p:nvSpPr>
        <p:spPr>
          <a:xfrm>
            <a:off x="143508" y="845423"/>
            <a:ext cx="8820980" cy="635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Device Incompatibility</a:t>
            </a:r>
          </a:p>
          <a:p>
            <a:r>
              <a:rPr lang="en-US" sz="2000" b="1" dirty="0"/>
              <a:t>Universal Web-Based Access</a:t>
            </a:r>
          </a:p>
          <a:p>
            <a:r>
              <a:rPr lang="en-US" sz="2000" dirty="0"/>
              <a:t>Play from any modern browser, on any device—be it a PC, tablet, or smartphone. Our platform eradicates hardware barriers, inviting a broader audience to join.</a:t>
            </a:r>
          </a:p>
          <a:p>
            <a:r>
              <a:rPr lang="en-US" sz="2000" b="1" dirty="0"/>
              <a:t>Persistent Connection Issues</a:t>
            </a:r>
          </a:p>
          <a:p>
            <a:r>
              <a:rPr lang="en-US" sz="2000" b="1" dirty="0"/>
              <a:t>Real-Time Socket.IO Connectivity</a:t>
            </a:r>
          </a:p>
          <a:p>
            <a:r>
              <a:rPr lang="en-US" sz="2000" dirty="0"/>
              <a:t>Experience virtually lag-free gameplay with robust, real-time communication powered by Socket.IO. Enjoy stable connections and immediate responses, crucial for competitive and immersive gaming.</a:t>
            </a:r>
          </a:p>
          <a:p>
            <a:r>
              <a:rPr lang="en-US" sz="2000" b="1" dirty="0"/>
              <a:t>Fragmented Cross-Platform Play</a:t>
            </a:r>
          </a:p>
          <a:p>
            <a:r>
              <a:rPr lang="en-US" sz="2000" b="1" dirty="0"/>
              <a:t>Seamless Cross-Device Synchronization</a:t>
            </a:r>
          </a:p>
          <a:p>
            <a:r>
              <a:rPr lang="en-US" sz="2000" dirty="0"/>
              <a:t>Our architecture ensures that friends can connect and play together effortlessly, regardless of the device they're using. The game world and player actions are perfectly synchronized across all platforms.</a:t>
            </a:r>
          </a:p>
          <a:p>
            <a:r>
              <a:rPr lang="en-US" sz="2000" b="1" dirty="0"/>
              <a:t>Inconsistent Player Journeys</a:t>
            </a:r>
          </a:p>
          <a:p>
            <a:r>
              <a:rPr lang="en-US" sz="2000" b="1" dirty="0"/>
              <a:t>Unified Player Profiles</a:t>
            </a:r>
          </a:p>
          <a:p>
            <a:r>
              <a:rPr lang="en-US" sz="2000" dirty="0"/>
              <a:t>All your progress, achievements, settings, and social connections are stored securely in a single, cloud-based profile. Transition between devices without losing a beat, ensuring a truly consistent player journey.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206118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Technological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892D65-B3B6-084C-BB3F-623A6FFE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58159"/>
            <a:ext cx="8568952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MongoDB</a:t>
            </a:r>
          </a:p>
          <a:p>
            <a:r>
              <a:rPr lang="en-IN" dirty="0"/>
              <a:t>Stores user profiles, match histories, statistics, friend networks, and game data with lightning-fast retrieval and scalability.</a:t>
            </a:r>
          </a:p>
          <a:p>
            <a:r>
              <a:rPr lang="en-IN" b="1" dirty="0"/>
              <a:t>Express.js</a:t>
            </a:r>
          </a:p>
          <a:p>
            <a:r>
              <a:rPr lang="en-IN" dirty="0"/>
              <a:t>Powers robust backend APIs and handles complex game logic with efficient routing and middleware management.</a:t>
            </a:r>
          </a:p>
          <a:p>
            <a:r>
              <a:rPr lang="en-IN" b="1" dirty="0"/>
              <a:t>React.js</a:t>
            </a:r>
          </a:p>
          <a:p>
            <a:r>
              <a:rPr lang="en-IN" dirty="0"/>
              <a:t>Delivers an interactive, futuristic user interface with dynamic components and smooth state management for optimal gaming experience.</a:t>
            </a:r>
          </a:p>
          <a:p>
            <a:r>
              <a:rPr lang="en-IN" b="1" dirty="0"/>
              <a:t>Node.js</a:t>
            </a:r>
          </a:p>
          <a:p>
            <a:r>
              <a:rPr lang="en-IN" dirty="0"/>
              <a:t>Enables real-time communication through Socket.IO, ensuring instant synchronization across all connected players.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Features and Functionalities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E6559-B391-CD29-61BD-57CF7CC9B2C0}"/>
              </a:ext>
            </a:extLst>
          </p:cNvPr>
          <p:cNvSpPr txBox="1"/>
          <p:nvPr/>
        </p:nvSpPr>
        <p:spPr>
          <a:xfrm>
            <a:off x="251520" y="1052736"/>
            <a:ext cx="4660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Match History</a:t>
            </a:r>
          </a:p>
          <a:p>
            <a:pPr>
              <a:buNone/>
            </a:pPr>
            <a:r>
              <a:rPr lang="en-US" dirty="0"/>
              <a:t>Comprehensive game tracking with detailed statistics, filterable results by game type and outcome, and performance analytics to help you improve your gameplay strategies.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300A7-088E-FA0F-FCCA-3B1652006992}"/>
              </a:ext>
            </a:extLst>
          </p:cNvPr>
          <p:cNvSpPr txBox="1"/>
          <p:nvPr/>
        </p:nvSpPr>
        <p:spPr>
          <a:xfrm>
            <a:off x="251520" y="2832811"/>
            <a:ext cx="4660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Friends Network</a:t>
            </a:r>
          </a:p>
          <a:p>
            <a:pPr>
              <a:buNone/>
            </a:pPr>
            <a:r>
              <a:rPr lang="en-US" dirty="0"/>
              <a:t>Dynamic friend management system showing online status, pending requests with accept/reject functionality, and detailed friend statistics for competitive comparison.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F06A3-4ABF-4264-97E4-8F3F65391580}"/>
              </a:ext>
            </a:extLst>
          </p:cNvPr>
          <p:cNvSpPr txBox="1"/>
          <p:nvPr/>
        </p:nvSpPr>
        <p:spPr>
          <a:xfrm>
            <a:off x="251520" y="4612886"/>
            <a:ext cx="4660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Global Leaderboards</a:t>
            </a:r>
          </a:p>
          <a:p>
            <a:pPr>
              <a:buNone/>
            </a:pPr>
            <a:r>
              <a:rPr lang="en-US" dirty="0"/>
              <a:t>Competitive ranking system highlighting top performers, global standings across all games, and achievement recognition to fuel your competitive spirit.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7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90D0E-1477-529E-CD39-03E3A79D1AF4}"/>
              </a:ext>
            </a:extLst>
          </p:cNvPr>
          <p:cNvSpPr txBox="1"/>
          <p:nvPr/>
        </p:nvSpPr>
        <p:spPr>
          <a:xfrm>
            <a:off x="395536" y="1124744"/>
            <a:ext cx="8280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UI/UX Excellence</a:t>
            </a:r>
          </a:p>
          <a:p>
            <a:r>
              <a:rPr lang="en-US" dirty="0"/>
              <a:t>Our design philosophy </a:t>
            </a:r>
            <a:r>
              <a:rPr lang="en-US" dirty="0" err="1"/>
              <a:t>centres</a:t>
            </a:r>
            <a:r>
              <a:rPr lang="en-US" dirty="0"/>
              <a:t> on creating an intuitive yet visually stunning experience. We employ </a:t>
            </a:r>
            <a:r>
              <a:rPr lang="en-US" dirty="0" err="1"/>
              <a:t>glassmorphism</a:t>
            </a:r>
            <a:r>
              <a:rPr lang="en-US" dirty="0"/>
              <a:t> effects, 3D depth perception, and smooth micro-animations to create an immersive environment that feels both familiar and futuristic.</a:t>
            </a:r>
          </a:p>
          <a:p>
            <a:r>
              <a:rPr lang="en-US" dirty="0"/>
              <a:t>Bold typography with cyberpunk aesthetics</a:t>
            </a:r>
          </a:p>
          <a:p>
            <a:r>
              <a:rPr lang="en-US" dirty="0"/>
              <a:t>Unique hover interactions and transitions</a:t>
            </a:r>
          </a:p>
          <a:p>
            <a:r>
              <a:rPr lang="en-US" dirty="0"/>
              <a:t>User-focused navigation and accessibility</a:t>
            </a:r>
          </a:p>
          <a:p>
            <a:r>
              <a:rPr lang="en-US" b="1" dirty="0"/>
              <a:t>Expanding Horizons</a:t>
            </a:r>
          </a:p>
          <a:p>
            <a:r>
              <a:rPr lang="en-US" dirty="0"/>
              <a:t>Our roadmap includes revolutionary features that will reshape multiplayer gaming:</a:t>
            </a:r>
          </a:p>
          <a:p>
            <a:r>
              <a:rPr lang="en-US" dirty="0"/>
              <a:t>AI-powered matchmaking and game suggestions</a:t>
            </a:r>
          </a:p>
          <a:p>
            <a:r>
              <a:rPr lang="en-US" dirty="0"/>
              <a:t>Tournament systems with global championships</a:t>
            </a:r>
          </a:p>
          <a:p>
            <a:r>
              <a:rPr lang="en-US" dirty="0"/>
              <a:t>Battle Royale mini-games and custom game modes</a:t>
            </a:r>
          </a:p>
          <a:p>
            <a:r>
              <a:rPr lang="en-US" dirty="0"/>
              <a:t>Advanced analytics and performance insights</a:t>
            </a:r>
          </a:p>
          <a:p>
            <a:endParaRPr lang="en-US" dirty="0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74F0-8656-D062-E755-B61A16B2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96783-7CBB-D337-BFDD-AC1B8688E8D2}"/>
              </a:ext>
            </a:extLst>
          </p:cNvPr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583E7-92C0-1C0F-E6B5-9ACA8705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0150"/>
            <a:ext cx="835292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1442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E363-BCFD-8C05-A1E4-283D457F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35D22-0F93-D9AE-E70A-800F3B8C0E40}"/>
              </a:ext>
            </a:extLst>
          </p:cNvPr>
          <p:cNvSpPr txBox="1"/>
          <p:nvPr/>
        </p:nvSpPr>
        <p:spPr>
          <a:xfrm>
            <a:off x="0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F36A2-131E-1301-626D-5CC2158E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0865"/>
            <a:ext cx="8496944" cy="48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5078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749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Symbol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bhumikajindal08@outlook.com</cp:lastModifiedBy>
  <cp:revision>62</cp:revision>
  <dcterms:created xsi:type="dcterms:W3CDTF">2022-12-12T14:14:34Z</dcterms:created>
  <dcterms:modified xsi:type="dcterms:W3CDTF">2025-09-24T12:07:25Z</dcterms:modified>
</cp:coreProperties>
</file>