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138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1" y="1083299"/>
            <a:ext cx="4704600" cy="36426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Fem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ale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with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50.3%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purchases with total of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98357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ale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contributed to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47.8%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purchases with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93483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2800350"/>
            <a:ext cx="3431870" cy="21449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994388"/>
            <a:ext cx="3483641" cy="18862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Manufacturing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industry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and 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Finance our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customers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20524"/>
            <a:ext cx="5562600" cy="1925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20400"/>
            <a:ext cx="5525125" cy="23889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8666120" cy="142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596</Words>
  <Application>Microsoft Office PowerPoint</Application>
  <PresentationFormat>On-screen Show (16:9)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Gautam R Sharma</dc:creator>
  <cp:lastModifiedBy>Gautam R Sharma</cp:lastModifiedBy>
  <cp:revision>9</cp:revision>
  <dcterms:modified xsi:type="dcterms:W3CDTF">2021-09-03T05:16:30Z</dcterms:modified>
</cp:coreProperties>
</file>