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4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D14-D396-460A-A88A-1B21FF84FC73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C757-EB48-409C-A958-E6EF079A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3" y="595437"/>
            <a:ext cx="11278313" cy="56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3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2" y="755904"/>
            <a:ext cx="11290627" cy="5535168"/>
          </a:xfrm>
        </p:spPr>
      </p:pic>
    </p:spTree>
    <p:extLst>
      <p:ext uri="{BB962C8B-B14F-4D97-AF65-F5344CB8AC3E}">
        <p14:creationId xmlns:p14="http://schemas.microsoft.com/office/powerpoint/2010/main" val="207132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R Sharma</dc:creator>
  <cp:lastModifiedBy>Gautam R Sharma</cp:lastModifiedBy>
  <cp:revision>1</cp:revision>
  <dcterms:created xsi:type="dcterms:W3CDTF">2021-09-03T07:31:34Z</dcterms:created>
  <dcterms:modified xsi:type="dcterms:W3CDTF">2021-09-03T07:32:00Z</dcterms:modified>
</cp:coreProperties>
</file>