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12"/>
  </p:notesMasterIdLst>
  <p:sldIdLst>
    <p:sldId id="256" r:id="rId2"/>
    <p:sldId id="257" r:id="rId3"/>
    <p:sldId id="270" r:id="rId4"/>
    <p:sldId id="269" r:id="rId5"/>
    <p:sldId id="259" r:id="rId6"/>
    <p:sldId id="260" r:id="rId7"/>
    <p:sldId id="261" r:id="rId8"/>
    <p:sldId id="262" r:id="rId9"/>
    <p:sldId id="263" r:id="rId10"/>
    <p:sldId id="264" r:id="rId11"/>
  </p:sldIdLst>
  <p:sldSz cx="12192000" cy="6858000"/>
  <p:notesSz cx="6858000" cy="9144000"/>
  <p:embeddedFontLst>
    <p:embeddedFont>
      <p:font typeface="Wingdings 3" panose="05040102010807070707" pitchFamily="18" charset="2"/>
      <p:regular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a:t>
            </a:r>
            <a:r>
              <a:rPr lang="en-US" sz="4000" dirty="0" smtClean="0">
                <a:solidFill>
                  <a:schemeClr val="lt1"/>
                </a:solidFill>
                <a:latin typeface="Times New Roman"/>
                <a:ea typeface="Times New Roman"/>
                <a:cs typeface="Times New Roman"/>
                <a:sym typeface="Times New Roman"/>
              </a:rPr>
              <a:t>Flight Fare Prediction</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012" y="1676400"/>
            <a:ext cx="6858000" cy="482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indent="0" algn="just">
              <a:buSzPts val="1600"/>
              <a:buNone/>
            </a:pPr>
            <a:r>
              <a:rPr lang="en-IN" dirty="0">
                <a:latin typeface="Times New Roman" panose="02020603050405020304" pitchFamily="18" charset="0"/>
                <a:cs typeface="Times New Roman" panose="02020603050405020304" pitchFamily="18" charset="0"/>
              </a:rPr>
              <a:t>Travelling through flights has become an integral part of today’s lifestyle as more and more people are opting for faster travelling options. The flight ticket prices increase or decrease every now and then depending on various factors like timing of the flights, destination, duration of flights. various occasions such as vacations or festive season. Therefore, having some basic idea of the flight fares before planning the trip will surely help many people save money and time. In the proposed system a predictive model will be created by applying machine learning algorithms to the collected historical data of flights. This system will give people the idea about the trends that prices follow and also provide a predicted price value which they can refer to before booking their flight tickets to save money. This kind of system or service can be provided to the customers by flight booking companies which will help the customers to book their tickets accordingly.</a:t>
            </a:r>
            <a:endParaRPr lang="en-US"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This project aims to develop an application which will predict the flight prices for various flights using machine learning model.</a:t>
            </a:r>
            <a:endParaRPr lang="en-US"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The user will get the predicted values and with its reference the user can decide to book their tickets accordingly. In the current day scenario flight companies try to manipulate the flight ticket prices to maximize their profits.</a:t>
            </a:r>
            <a:endParaRPr lang="en-US" sz="16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There are many people who travel regularly through flights and so they have an idea about the best time to book cheap tickets. But there are also many people who are inexperienced in booking tickets and end up falling in discount traps made by the companies where actually they end up spending more than they should have. The proposed system can help save millions of rupees of customers by proving them the information to book tickets at the right time.</a:t>
            </a:r>
            <a:endParaRPr lang="en-US" sz="1600" dirty="0">
              <a:latin typeface="Times New Roman" panose="02020603050405020304" pitchFamily="18" charset="0"/>
              <a:cs typeface="Times New Roman" panose="02020603050405020304" pitchFamily="18" charset="0"/>
            </a:endParaRPr>
          </a:p>
          <a:p>
            <a:pPr marL="914400" lvl="2"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smtClean="0">
                <a:solidFill>
                  <a:schemeClr val="lt1"/>
                </a:solidFill>
                <a:latin typeface="Times New Roman"/>
                <a:ea typeface="Times New Roman"/>
                <a:cs typeface="Times New Roman"/>
                <a:sym typeface="Times New Roman"/>
              </a:rPr>
              <a:t>Save money.</a:t>
            </a:r>
          </a:p>
          <a:p>
            <a:r>
              <a:rPr lang="en-US" dirty="0" smtClean="0">
                <a:solidFill>
                  <a:schemeClr val="lt1"/>
                </a:solidFill>
                <a:latin typeface="Times New Roman"/>
                <a:ea typeface="Times New Roman"/>
                <a:cs typeface="Times New Roman"/>
                <a:sym typeface="Times New Roman"/>
              </a:rPr>
              <a:t>Save time.</a:t>
            </a:r>
            <a:endParaRPr lang="en-US" dirty="0" smtClean="0">
              <a:solidFill>
                <a:schemeClr val="lt1"/>
              </a:solidFill>
              <a:latin typeface="Times New Roman"/>
              <a:ea typeface="Times New Roman"/>
              <a:cs typeface="Times New Roman"/>
              <a:sym typeface="Times New Roman"/>
            </a:endParaRP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82" y="1854200"/>
            <a:ext cx="9745435" cy="5003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Import the data</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Check the data and verify</a:t>
            </a:r>
            <a:endParaRPr lang="en-US" dirty="0" smtClean="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Explorartoy</a:t>
            </a:r>
            <a:r>
              <a:rPr lang="en-US" dirty="0" smtClean="0">
                <a:latin typeface="Times New Roman" panose="02020603050405020304" pitchFamily="18" charset="0"/>
                <a:cs typeface="Times New Roman" panose="02020603050405020304" pitchFamily="18" charset="0"/>
              </a:rPr>
              <a:t> Data Analysis</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a:t>
            </a:r>
            <a:r>
              <a:rPr lang="en-US" dirty="0" smtClean="0">
                <a:latin typeface="Times New Roman" panose="02020603050405020304" pitchFamily="18" charset="0"/>
                <a:cs typeface="Times New Roman" panose="02020603050405020304" pitchFamily="18" charset="0"/>
              </a:rPr>
              <a:t>selection</a:t>
            </a:r>
            <a:endParaRPr lang="en-US" dirty="0">
              <a:latin typeface="Times New Roman" panose="02020603050405020304" pitchFamily="18" charset="0"/>
              <a:cs typeface="Times New Roman" panose="02020603050405020304" pitchFamily="18" charset="0"/>
            </a:endParaRP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a:t>
            </a:r>
            <a:r>
              <a:rPr lang="en-US" sz="2200" dirty="0" smtClean="0">
                <a:solidFill>
                  <a:schemeClr val="lt1"/>
                </a:solidFill>
                <a:latin typeface="Times New Roman"/>
                <a:ea typeface="Times New Roman"/>
                <a:cs typeface="Times New Roman"/>
                <a:sym typeface="Times New Roman"/>
              </a:rPr>
              <a:t>correlation</a:t>
            </a:r>
            <a:r>
              <a:rPr lang="en-US" sz="2200" dirty="0" smtClean="0">
                <a:solidFill>
                  <a:schemeClr val="lt1"/>
                </a:solidFill>
                <a:latin typeface="Times New Roman"/>
                <a:ea typeface="Times New Roman"/>
                <a:cs typeface="Times New Roman"/>
                <a:sym typeface="Times New Roman"/>
              </a:rPr>
              <a:t>:</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663700"/>
            <a:ext cx="10058400" cy="50080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a:t>
            </a:r>
            <a:r>
              <a:rPr lang="en-US" sz="1800" dirty="0" smtClean="0">
                <a:solidFill>
                  <a:schemeClr val="lt1"/>
                </a:solidFill>
                <a:latin typeface="Times New Roman"/>
                <a:ea typeface="Times New Roman"/>
                <a:cs typeface="Times New Roman"/>
                <a:sym typeface="Times New Roman"/>
              </a:rPr>
              <a:t>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TotalTime>
  <Words>271</Words>
  <Application>Microsoft Office PowerPoint</Application>
  <PresentationFormat>Widescreen</PresentationFormat>
  <Paragraphs>41</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Noto Sans Symbols</vt:lpstr>
      <vt:lpstr>Wingdings</vt:lpstr>
      <vt:lpstr>Wingdings 3</vt:lpstr>
      <vt:lpstr>Times New Roman</vt:lpstr>
      <vt:lpstr>Arial</vt:lpstr>
      <vt:lpstr>Century Gothic</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Gautam R Sharma</cp:lastModifiedBy>
  <cp:revision>5</cp:revision>
  <dcterms:created xsi:type="dcterms:W3CDTF">2021-06-19T13:01:53Z</dcterms:created>
  <dcterms:modified xsi:type="dcterms:W3CDTF">2021-09-05T14:31:10Z</dcterms:modified>
</cp:coreProperties>
</file>