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57" r:id="rId5"/>
    <p:sldId id="262" r:id="rId6"/>
    <p:sldId id="263" r:id="rId7"/>
    <p:sldId id="266" r:id="rId8"/>
    <p:sldId id="264" r:id="rId9"/>
    <p:sldId id="265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cda9f623cecdb0" providerId="LiveId" clId="{371DB985-3D9E-463D-BB47-2D33E97F6647}"/>
    <pc:docChg chg="delSld">
      <pc:chgData name="" userId="5dcda9f623cecdb0" providerId="LiveId" clId="{371DB985-3D9E-463D-BB47-2D33E97F6647}" dt="2023-11-03T10:58:12.741" v="0" actId="2696"/>
      <pc:docMkLst>
        <pc:docMk/>
      </pc:docMkLst>
      <pc:sldChg chg="del">
        <pc:chgData name="" userId="5dcda9f623cecdb0" providerId="LiveId" clId="{371DB985-3D9E-463D-BB47-2D33E97F6647}" dt="2023-11-03T10:58:12.741" v="0" actId="2696"/>
        <pc:sldMkLst>
          <pc:docMk/>
          <pc:sldMk cId="53630339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257B14-9B71-45F2-A810-A9153E6D5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471D-E06C-4D15-9D1D-878504482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96DC-6A9B-4E57-AC78-2E9D4E72F701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1E28-69A8-424E-B6D0-937BA988E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21BB9-4463-4401-A001-501E44C74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A047E-0537-45A2-BD76-2C8246A34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30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BACC-C181-4A5B-9FC6-CD3FD6F2E1C6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69AF-F9AE-40EE-A356-A7A09E079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0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9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59F-B223-4680-8490-F3B8F1B2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B1060-754E-46E6-9BFD-E18B6044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195D-BB15-468C-BD3D-BB15C1C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C9CB-D2DC-40B2-929F-A70B5C8BF5F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215AA-8F55-49ED-83CA-01B5FED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B4BF-94E4-492C-92E2-1792C5F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DD6D-CDF9-4FED-88E4-C32656C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2C59-EB5A-428F-9AA1-7132B9B2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D664-11A1-4B62-8C69-EE4558F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C536-D196-4D9E-AB89-09E32FDCF04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8D90-0C3D-48AC-8441-8F66016B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788C-3306-4827-A22D-8162DCFB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978F-D1CA-4EE4-8DD9-17DED9EC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2C0E1-CF95-48E3-9517-33A6F10C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253-DEB5-4AE7-BE28-D7BD1EAA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2BA1-E303-41E5-AF82-B7F9CC203F36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EFC-A4D0-4135-B4F7-A348097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134B-7FE1-4F0E-8894-7243C07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8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78B5-7E8E-4F89-8A92-8C458CC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DFEA-0D09-4A81-BEC7-5838DA6C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AAE8-38F4-488C-ADB2-62373B9E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9C2A-3B6E-4A23-B14F-25F5ED67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E786-B004-46AC-8A88-89D13EF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2AF-C099-422E-8D37-2186DAAC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1B33-6589-4BA9-87AF-B01CDCF9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FEFE-538C-4D3A-83B8-B1BFDA20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1117-A33D-4277-AED0-AF008215965B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9BE6-C6C8-4885-9E43-E346EB42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3E1D-DC2A-4DC5-B719-9D7E850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247B-A54D-47F9-807D-87A93AF0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A4C0-7F9A-4CBC-9561-6530A941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5809-8BD4-4D57-813B-B7072EED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243C-6873-4B7F-B4BB-FC78B63A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D56-67D0-433B-B6E8-EC6758CE12FB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092B-9D7D-42CA-A7ED-5E31CAB4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5795-C0FF-4C36-ADD2-07BA068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4EF1-7518-4578-A253-0F10F5E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80AE-A12C-4861-B7E8-CACDC289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9D596-DAF8-4882-98F5-141E6954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2246-2E54-4444-A32B-99CD9F12C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1785B-81A7-45BE-A28C-297D98DD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7D5C-A67D-464D-91D9-4E548E3F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F0DA-E217-4083-B145-317CB2C3F77A}" type="datetime1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B9DCE-1313-45D8-8EC3-DA4540D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64288-7983-4DC0-9925-38E7D0E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CD3-4625-4217-A155-3AE5F1C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96C3-75A5-44C1-8CD4-E1F01C3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D19C-66D0-41D5-B64D-73DFAF92A1A8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AE1F-2E46-41CA-B35A-1A510E8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35192-50F9-4ECC-ADCA-EE1533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9F5D2-1D52-4965-8F90-D167F94E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3AC-7FC5-4D3E-847C-AC075DC35BC2}" type="datetime1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5950F-A7B3-4BD5-9CC2-9E4EFF49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39E0-C225-496A-B4E4-8A016CB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66D-1300-445D-A178-1E32F92B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E057-F7C6-463A-8BB4-F630F3C4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3F59E-E1FB-474D-98CA-1CA19738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F6DF-2E40-4644-99A7-5CA60AD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BFF-B76C-471A-B9C1-BB28CE13336E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8D09-D75D-4642-88EF-D2C87A4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80A-A854-4A89-B703-8A7D5CAC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126-E723-4ACC-8BAB-5F14C648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9100B-B799-4309-A409-8D30ECFD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2978E-6984-45A7-8703-B528A38E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E248B-83A6-4D73-AE74-985A489A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0A3A-4B84-4A97-B837-97222D7EAC1D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8DEB-B297-44E4-B497-D9E24C31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DA7D-A1A1-490D-BE4D-13085FB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6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6EC30-3CA9-4866-AAEC-B5971BD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806C-4D81-45F6-93A8-F6F6D2DD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5B0C-86C4-4B96-B9C1-9E6FBD3E2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85F-410F-4D25-B21F-0067CAD319B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F4-89A5-46C4-B49E-26701473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28A-4A7E-4576-B012-DCC9F092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ijak.in/" TargetMode="External"/><Relationship Id="rId5" Type="http://schemas.openxmlformats.org/officeDocument/2006/relationships/hyperlink" Target="https://weatherandclimate.com/" TargetMode="External"/><Relationship Id="rId4" Type="http://schemas.openxmlformats.org/officeDocument/2006/relationships/hyperlink" Target="http://www.rainwaterharvesting.org/Urban/Rainfall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9A48-B1D2-4FCF-90C5-D9EBB81D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9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Crop Study: Rice, Wheat, Maize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AC94-BB87-4C93-9D10-605B0366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381" y="6447032"/>
            <a:ext cx="5150778" cy="41096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Prepared by: Gautam Singha</a:t>
            </a:r>
          </a:p>
        </p:txBody>
      </p:sp>
      <p:pic>
        <p:nvPicPr>
          <p:cNvPr id="1026" name="Picture 2" descr="The Indian agriculture sector employs the largest female labor force in the country which is close to 65%. Agriculture employs...">
            <a:extLst>
              <a:ext uri="{FF2B5EF4-FFF2-40B4-BE49-F238E27FC236}">
                <a16:creationId xmlns:a16="http://schemas.microsoft.com/office/drawing/2014/main" id="{020BCFDE-B46B-4279-AF83-97E52BDBA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0" r="322"/>
          <a:stretch/>
        </p:blipFill>
        <p:spPr bwMode="auto">
          <a:xfrm>
            <a:off x="2208230" y="2559693"/>
            <a:ext cx="7775539" cy="36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2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9FA2-AE7C-40D6-9052-640E7AB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model that can determine the best crop that can be grown at a particular place based on its latitude and longitude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44AC-007E-4FC6-83F0-AF069AF0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05C9-A66F-4C67-949F-C366CC7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10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1F642-EBB2-4681-859D-88BE94E3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3240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050-0AD7-4458-99F5-D45F95AE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3948A-4A93-470D-8F6C-7632B31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11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156CC-CF84-4106-8DC8-88A1256D4DCF}"/>
              </a:ext>
            </a:extLst>
          </p:cNvPr>
          <p:cNvSpPr/>
          <p:nvPr/>
        </p:nvSpPr>
        <p:spPr>
          <a:xfrm>
            <a:off x="2801215" y="2828835"/>
            <a:ext cx="6363537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Motivation </a:t>
            </a:r>
          </a:p>
          <a:p>
            <a:pPr marL="0" indent="0">
              <a:buNone/>
            </a:pPr>
            <a:r>
              <a:rPr lang="en-IN" dirty="0"/>
              <a:t>2. Packages used</a:t>
            </a:r>
          </a:p>
          <a:p>
            <a:pPr marL="0" indent="0">
              <a:buNone/>
            </a:pPr>
            <a:r>
              <a:rPr lang="en-IN" dirty="0"/>
              <a:t>3. Dataset creation</a:t>
            </a:r>
          </a:p>
          <a:p>
            <a:pPr marL="0" indent="0">
              <a:buNone/>
            </a:pPr>
            <a:r>
              <a:rPr lang="en-IN" dirty="0"/>
              <a:t>4. Class creation for each crop</a:t>
            </a:r>
          </a:p>
          <a:p>
            <a:pPr marL="0" indent="0">
              <a:buNone/>
            </a:pPr>
            <a:r>
              <a:rPr lang="en-IN" dirty="0"/>
              <a:t>5. Calling of class functions</a:t>
            </a:r>
          </a:p>
          <a:p>
            <a:pPr marL="0" indent="0">
              <a:buNone/>
            </a:pPr>
            <a:r>
              <a:rPr lang="en-IN" dirty="0"/>
              <a:t>6. Visualisation using matplotlib</a:t>
            </a:r>
          </a:p>
          <a:p>
            <a:pPr marL="0" indent="0">
              <a:buNone/>
            </a:pPr>
            <a:r>
              <a:rPr lang="en-IN" dirty="0"/>
              <a:t>7. Observations</a:t>
            </a:r>
          </a:p>
          <a:p>
            <a:pPr marL="0" indent="0">
              <a:buNone/>
            </a:pPr>
            <a:r>
              <a:rPr lang="en-IN" dirty="0"/>
              <a:t>8. Future Work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 temperature, rainfall, elevation at a particular place can determine crop cultivation at that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Warmest February in 146 years: Know why temperature is rising in parts of  India - India Today">
            <a:extLst>
              <a:ext uri="{FF2B5EF4-FFF2-40B4-BE49-F238E27FC236}">
                <a16:creationId xmlns:a16="http://schemas.microsoft.com/office/drawing/2014/main" id="{B2009406-F4F3-4446-AB42-DC395A07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780331"/>
            <a:ext cx="3910621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hi Experiences Second-Highest Annual Rainfall in 121 Years Since 1933">
            <a:extLst>
              <a:ext uri="{FF2B5EF4-FFF2-40B4-BE49-F238E27FC236}">
                <a16:creationId xmlns:a16="http://schemas.microsoft.com/office/drawing/2014/main" id="{DB4C4667-DECC-4F67-BCB7-AB0019E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90" y="2780331"/>
            <a:ext cx="3910620" cy="26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itude Sickness Prevention: Top Tips">
            <a:extLst>
              <a:ext uri="{FF2B5EF4-FFF2-40B4-BE49-F238E27FC236}">
                <a16:creationId xmlns:a16="http://schemas.microsoft.com/office/drawing/2014/main" id="{4BE10839-212D-4B32-8E01-DFCC238E3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r="9275" b="2439"/>
          <a:stretch/>
        </p:blipFill>
        <p:spPr bwMode="auto">
          <a:xfrm>
            <a:off x="8096048" y="2780331"/>
            <a:ext cx="3915299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CB-8FEF-4D14-AEC3-80D9B4E9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Packages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2AD-0390-4D9B-879C-625F3D67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54" y="1926632"/>
            <a:ext cx="10747859" cy="4041604"/>
          </a:xfrm>
        </p:spPr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79-61E9-45C6-ACA1-D85B1A63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1F8D-32B0-406E-8573-9F8C26C4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4</a:t>
            </a:fld>
            <a:endParaRPr lang="en-IN"/>
          </a:p>
        </p:txBody>
      </p:sp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270ED1D-012A-4920-9C7A-29C5C9DC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1616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tplotlib · PyPI">
            <a:extLst>
              <a:ext uri="{FF2B5EF4-FFF2-40B4-BE49-F238E27FC236}">
                <a16:creationId xmlns:a16="http://schemas.microsoft.com/office/drawing/2014/main" id="{E058FBFB-DB76-4AA0-907E-6A9E13FD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66475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5A667CC0-D0CF-4D77-8003-288548F7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69068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02" y="99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Dataset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5</a:t>
            </a:fld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589009-AB4E-437A-B600-CB79D9CF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2035F-D03A-4C0B-9C0B-5E9469DF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62" r="49325" b="35517"/>
          <a:stretch/>
        </p:blipFill>
        <p:spPr>
          <a:xfrm>
            <a:off x="1398997" y="1560458"/>
            <a:ext cx="8659403" cy="3347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8534D9-D842-47DF-A153-E3604F2788AF}"/>
              </a:ext>
            </a:extLst>
          </p:cNvPr>
          <p:cNvSpPr txBox="1"/>
          <p:nvPr/>
        </p:nvSpPr>
        <p:spPr>
          <a:xfrm>
            <a:off x="838200" y="1135767"/>
            <a:ext cx="426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of rice producing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A29B0-A96C-4F49-B9C2-CF5FD05BB2AE}"/>
              </a:ext>
            </a:extLst>
          </p:cNvPr>
          <p:cNvSpPr txBox="1"/>
          <p:nvPr/>
        </p:nvSpPr>
        <p:spPr>
          <a:xfrm>
            <a:off x="2574533" y="5100524"/>
            <a:ext cx="8659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1. </a:t>
            </a:r>
            <a:r>
              <a:rPr lang="en-IN" dirty="0">
                <a:hlinkClick r:id="rId3"/>
              </a:rPr>
              <a:t>https://en.wikipedia.org/wiki/</a:t>
            </a:r>
            <a:endParaRPr lang="en-IN" dirty="0"/>
          </a:p>
          <a:p>
            <a:r>
              <a:rPr lang="en-IN" dirty="0"/>
              <a:t>              2. </a:t>
            </a:r>
            <a:r>
              <a:rPr lang="en-IN" dirty="0">
                <a:hlinkClick r:id="rId4"/>
              </a:rPr>
              <a:t>http://www.rainwaterharvesting.org/Urban/Rainfall.htm</a:t>
            </a:r>
            <a:endParaRPr lang="en-IN" dirty="0"/>
          </a:p>
          <a:p>
            <a:r>
              <a:rPr lang="en-IN" dirty="0"/>
              <a:t>              3. </a:t>
            </a:r>
            <a:r>
              <a:rPr lang="en-IN" dirty="0">
                <a:hlinkClick r:id="rId5"/>
              </a:rPr>
              <a:t>https://weatherandclimate.com/</a:t>
            </a:r>
            <a:endParaRPr lang="en-IN" dirty="0"/>
          </a:p>
          <a:p>
            <a:r>
              <a:rPr lang="en-IN" dirty="0"/>
              <a:t>              4. </a:t>
            </a:r>
            <a:r>
              <a:rPr lang="en-IN" dirty="0">
                <a:hlinkClick r:id="rId6"/>
              </a:rPr>
              <a:t>https://blog.bijak.in/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7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Class creation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8961E-399D-4EA6-94EE-7F352DB2E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2" t="41798" r="6875" b="10155"/>
          <a:stretch/>
        </p:blipFill>
        <p:spPr>
          <a:xfrm>
            <a:off x="212648" y="1481852"/>
            <a:ext cx="11561222" cy="39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Calling of class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2ADD5-33B4-4F8E-8516-FF9C08AA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8" t="43446" r="6874" b="32734"/>
          <a:stretch/>
        </p:blipFill>
        <p:spPr>
          <a:xfrm>
            <a:off x="195209" y="2958958"/>
            <a:ext cx="11763910" cy="21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A407C-24F6-4D14-B0FD-767C95F49E73}"/>
              </a:ext>
            </a:extLst>
          </p:cNvPr>
          <p:cNvSpPr txBox="1"/>
          <p:nvPr/>
        </p:nvSpPr>
        <p:spPr>
          <a:xfrm>
            <a:off x="838200" y="1797978"/>
            <a:ext cx="80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 classes- </a:t>
            </a:r>
            <a:r>
              <a:rPr lang="en-IN" dirty="0" err="1"/>
              <a:t>class_rice</a:t>
            </a:r>
            <a:r>
              <a:rPr lang="en-IN" dirty="0"/>
              <a:t>, </a:t>
            </a:r>
            <a:r>
              <a:rPr lang="en-IN" dirty="0" err="1"/>
              <a:t>class_wheat</a:t>
            </a:r>
            <a:r>
              <a:rPr lang="en-IN" dirty="0"/>
              <a:t>, </a:t>
            </a:r>
            <a:r>
              <a:rPr lang="en-IN" dirty="0" err="1"/>
              <a:t>class_maize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90"/>
            <a:ext cx="10515600" cy="10392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482AF2-1E03-489A-8A7F-A40ADF1F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9" y="1195557"/>
            <a:ext cx="5630446" cy="44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0151E6-40BF-4125-AC9D-8B0C46C3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16" y="1195557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9634B-9A11-47A6-A4D3-BBD8641EE9E5}"/>
              </a:ext>
            </a:extLst>
          </p:cNvPr>
          <p:cNvSpPr txBox="1"/>
          <p:nvPr/>
        </p:nvSpPr>
        <p:spPr>
          <a:xfrm>
            <a:off x="1883596" y="5648464"/>
            <a:ext cx="82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Rainfall required by rice is higher as compared to wheat and maize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three crops can grow at a wide range of elevation </a:t>
            </a:r>
          </a:p>
        </p:txBody>
      </p:sp>
    </p:spTree>
    <p:extLst>
      <p:ext uri="{BB962C8B-B14F-4D97-AF65-F5344CB8AC3E}">
        <p14:creationId xmlns:p14="http://schemas.microsoft.com/office/powerpoint/2010/main" val="64848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B40671-47E5-46E6-83BE-C171C1406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626" r="47837" b="26292"/>
          <a:stretch/>
        </p:blipFill>
        <p:spPr>
          <a:xfrm>
            <a:off x="632718" y="1522949"/>
            <a:ext cx="8728973" cy="1325562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A1F0382-13A1-4B7E-9E81-40B4E887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74" y="3288583"/>
            <a:ext cx="996593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Rice requires temperature of 17-35 deg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rainfall of 62-281 cm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elevation of 53-500 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Major rice growing states in India are: West Bengal, Uttar Pradesh, Andhra Pradesh, Punjab, Odisha, </a:t>
            </a:r>
            <a:r>
              <a:rPr lang="en-US" alt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Chattisgarh</a:t>
            </a: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 Tamil Nadu, Bihar, Assam, Haryana None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ACCFAF-0514-4BDD-AF41-4E2BADB5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15FEDD2-D14A-41FD-A2F8-A655676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B47FD93-E436-4992-8C6B-DDD9CD0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275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Crop Study: Rice, Wheat, Maize</vt:lpstr>
      <vt:lpstr>Contents </vt:lpstr>
      <vt:lpstr>Motivation </vt:lpstr>
      <vt:lpstr>Packages used</vt:lpstr>
      <vt:lpstr>Dataset Creation</vt:lpstr>
      <vt:lpstr>Class creation </vt:lpstr>
      <vt:lpstr>Calling of class functions</vt:lpstr>
      <vt:lpstr>Visualization</vt:lpstr>
      <vt:lpstr>Inferences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Gautam Singha 236150001</dc:creator>
  <cp:lastModifiedBy>Gautam Singha 236150001</cp:lastModifiedBy>
  <cp:revision>75</cp:revision>
  <dcterms:created xsi:type="dcterms:W3CDTF">2023-11-03T02:18:53Z</dcterms:created>
  <dcterms:modified xsi:type="dcterms:W3CDTF">2023-11-16T10:42:04Z</dcterms:modified>
</cp:coreProperties>
</file>