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Cambria Mat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CDF2A0-FEEE-4F67-9D5E-DCC61590F62E}">
  <a:tblStyle styleId="{9ECDF2A0-FEEE-4F67-9D5E-DCC61590F6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CambriaMath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2a8e4f81d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2a8e4f81d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2a8e4f8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2a8e4f8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2a8e4f81d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2a8e4f81d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2a8e4f81d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2a8e4f81d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2b73a4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2b73a4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a8e4f81d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a8e4f81d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2ba534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2ba534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2fafec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2fafec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2a8e4f81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2a8e4f81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41975" y="488125"/>
            <a:ext cx="774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Final Project Evaluation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965650" y="1175975"/>
            <a:ext cx="51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045825" y="1802225"/>
            <a:ext cx="491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Image Anonymizer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265350" y="3311400"/>
            <a:ext cx="265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Member: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Gautam Kumar (B19EE031)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Borkar Ankur (B19CSE025)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0" y="2642900"/>
            <a:ext cx="2500601" cy="25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649575" y="1453175"/>
            <a:ext cx="772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Thank you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33725" y="504175"/>
            <a:ext cx="7809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The Problem Statement </a:t>
            </a:r>
            <a:endParaRPr sz="3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33725" y="1605650"/>
            <a:ext cx="878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The project aims to address the need for effective image anonymization methods in the digital age, where images can contain sensitive information.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The goal is to develop robust techniques that ensure privacy protection while preserving the usefulness of the images for analysis and understanding, thereby complying with data protection laws.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379250" y="419825"/>
            <a:ext cx="8986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Image Anonymizer</a:t>
            </a:r>
            <a:endParaRPr sz="3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79250" y="1152225"/>
            <a:ext cx="8598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Image anonymization safeguards privacy in a world of widespread image sharing and analysis.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It involves removing or altering personal details like faces or license plates to protect individuals' identities and prevent unauthorized use of their information.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Compliance with privacy regulations such as GDPR is facilitated through image anonymization, ensuring sensitive data remains secure.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Ethical AI relies on image anonymization to prevent biases, unintended disclosure of sensitive information, and foster the development of fair and unbiased machine learning models.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Anonymizing images is crucial for maintaining privacy, protecting individuals' rights, and building trustworthy systems in the era of advanced image data analysis.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585425" y="455325"/>
            <a:ext cx="6184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Lato"/>
                <a:ea typeface="Lato"/>
                <a:cs typeface="Lato"/>
                <a:sym typeface="Lato"/>
              </a:rPr>
              <a:t> Methodology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27975" y="1364875"/>
            <a:ext cx="78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1425" y="1626975"/>
            <a:ext cx="8459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Prepare a dataset of images with different classes.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 a machine learning model on the dataset.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Check the test accuracy of the trained model.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Generate adversarial samples using the Projected Gradient Descent (PGD) attack on the sensitive regions of the images.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Evaluate the anonymizer's effectiveness in removing sensitive information while preserving the overall quality of the images, and fine-tune the model as necessary.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58825" y="56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PGD (Projected Gradient Descent)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442375"/>
            <a:ext cx="76887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PGD (Projected Gradient Descent) attack is a powerful iterative technique used in adversarial machine learning to generate adversarial examples.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 the PGD attack, instead of making a one-time perturbation to the input, multiple iterations are performed to refine the perturbation.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process involves taking small steps in the direction of the gradient of the loss function with respect to the input, while constraining the perturbation to stay within a predefined range or budget.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At each iteration, the perturbation is projected back onto the allowed range to ensure it remains within the specified boundaries.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05850" y="518925"/>
            <a:ext cx="780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Lato"/>
                <a:ea typeface="Lato"/>
                <a:cs typeface="Lato"/>
                <a:sym typeface="Lato"/>
              </a:rPr>
              <a:t>Outcomes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16125" y="1637975"/>
            <a:ext cx="84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693800" y="148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{9ECDF2A0-FEEE-4F67-9D5E-DCC61590F62E}</a:tableStyleId>
              </a:tblPr>
              <a:tblGrid>
                <a:gridCol w="1310050"/>
                <a:gridCol w="1310050"/>
                <a:gridCol w="1310050"/>
                <a:gridCol w="1310050"/>
                <a:gridCol w="1310050"/>
              </a:tblGrid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Attacks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Squeezenet Accuracy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Shufflenet Accuracy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Epsilon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Mask Attack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PGD Attack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Mask Attack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PGD Attack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0.001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0.54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0.54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0.63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0.63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0.01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0.52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0.47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0.55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0.40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0.03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0.48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0.35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0.44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0.18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0.05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0.43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0.26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0.37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0.10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0.1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0.35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0.15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0.28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0.05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76425" y="56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Detections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4781" l="0" r="0" t="5499"/>
          <a:stretch/>
        </p:blipFill>
        <p:spPr>
          <a:xfrm>
            <a:off x="152400" y="1819000"/>
            <a:ext cx="4091100" cy="297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8725" y="4867450"/>
            <a:ext cx="18279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302"/>
              <a:t>Original Detection</a:t>
            </a:r>
            <a:endParaRPr sz="1302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100" y="479200"/>
            <a:ext cx="2227201" cy="4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576425" y="54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Perturbed Samples 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4785" l="0" r="0" t="3370"/>
          <a:stretch/>
        </p:blipFill>
        <p:spPr>
          <a:xfrm>
            <a:off x="319050" y="1842550"/>
            <a:ext cx="4188175" cy="289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725" y="441900"/>
            <a:ext cx="2245025" cy="47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403200" y="1373625"/>
            <a:ext cx="8439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Integration of image processing libraries was essential for effective implementation of the anonymization functionality.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Designing a user-friendly interface with clear instructions and proper feedback mechanisms is crucial for a positive user experience.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Rigorous testing and robust error handling mechanisms are vital for ensuring the reliability and stability of the application.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Privacy and security considerations are critical in image anonymization projects.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Continuous improvement of the anonymization model is necessary for enhancing the accuracy and effectiveness of the anonymization process.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03200" y="467600"/>
            <a:ext cx="705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Lato"/>
                <a:ea typeface="Lato"/>
                <a:cs typeface="Lato"/>
                <a:sym typeface="Lato"/>
              </a:rPr>
              <a:t>Lessons Learned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