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ambria Math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mbriaMath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cb5841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cb5841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cb58419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cb5841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850304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850304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850304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850304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570164d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570164d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4531afa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4531afa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70164d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570164d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570164d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570164d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ac24c3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ac24c3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966a57e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4966a57e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cb58419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cb58419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966a57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966a57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cb5841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cb5841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abc2e3c1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abc2e3c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cb5841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cb5841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42b3ae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42b3ae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abc2e3c1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abc2e3c1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bc2e3c1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bc2e3c1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570164d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570164d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56060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628209" y="4412456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autamHCSCV/Modelling_Viscoelastic_Objec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hyperlink" Target="https://ieeexplore.ieee.org/document/832031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Modeling of visco elastic deformable objects for virtual environments</a:t>
            </a:r>
            <a:endParaRPr sz="39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Shashi Prakash: B19EE076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Gautam Kumar: B19EE031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Supervisor: Dr. Amit Bhardwaj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18250"/>
            <a:ext cx="7908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for different models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90550"/>
            <a:ext cx="8520600" cy="27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 Math"/>
              <a:buChar char="●"/>
            </a:pPr>
            <a:r>
              <a:rPr lang="en" sz="1500">
                <a:latin typeface="Cambria Math"/>
                <a:ea typeface="Cambria Math"/>
                <a:cs typeface="Cambria Math"/>
                <a:sym typeface="Cambria Math"/>
              </a:rPr>
              <a:t>Data preparation using MATLAB.</a:t>
            </a:r>
            <a:endParaRPr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 Math"/>
              <a:buChar char="●"/>
            </a:pPr>
            <a:r>
              <a:rPr b="1" lang="en" sz="1500">
                <a:latin typeface="Cambria Math"/>
                <a:ea typeface="Cambria Math"/>
                <a:cs typeface="Cambria Math"/>
                <a:sym typeface="Cambria Math"/>
              </a:rPr>
              <a:t>RBF-FBL</a:t>
            </a:r>
            <a:r>
              <a:rPr lang="en" sz="1500">
                <a:latin typeface="Cambria Math"/>
                <a:ea typeface="Cambria Math"/>
                <a:cs typeface="Cambria Math"/>
                <a:sym typeface="Cambria Math"/>
              </a:rPr>
              <a:t>: For RBF we used Feature Based Learning for data reduction.</a:t>
            </a:r>
            <a:endParaRPr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 Math"/>
              <a:buChar char="●"/>
            </a:pPr>
            <a:r>
              <a:rPr b="1" lang="en" sz="1500">
                <a:latin typeface="Cambria Math"/>
                <a:ea typeface="Cambria Math"/>
                <a:cs typeface="Cambria Math"/>
                <a:sym typeface="Cambria Math"/>
              </a:rPr>
              <a:t>RF-RS</a:t>
            </a:r>
            <a:r>
              <a:rPr lang="en" sz="1500">
                <a:latin typeface="Cambria Math"/>
                <a:ea typeface="Cambria Math"/>
                <a:cs typeface="Cambria Math"/>
                <a:sym typeface="Cambria Math"/>
              </a:rPr>
              <a:t>: For Random Forest, we took current positions (X1, X2) and 4 stages of past position. Then applied Random Sampling by randomly selecting 10% training data.</a:t>
            </a:r>
            <a:endParaRPr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 Math"/>
              <a:buChar char="●"/>
            </a:pPr>
            <a:r>
              <a:rPr b="1" lang="en" sz="1500">
                <a:latin typeface="Cambria Math"/>
                <a:ea typeface="Cambria Math"/>
                <a:cs typeface="Cambria Math"/>
                <a:sym typeface="Cambria Math"/>
              </a:rPr>
              <a:t>CAT-RS</a:t>
            </a:r>
            <a:r>
              <a:rPr lang="en" sz="1500">
                <a:latin typeface="Cambria Math"/>
                <a:ea typeface="Cambria Math"/>
                <a:cs typeface="Cambria Math"/>
                <a:sym typeface="Cambria Math"/>
              </a:rPr>
              <a:t>: For CatBoost we took current position, velocity and filtered velocity as input vector and output vector as force(F1).</a:t>
            </a:r>
            <a:endParaRPr sz="15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14875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35275"/>
            <a:ext cx="85206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850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We have trained and tested various models like Gradient Boosting Regressor, </a:t>
            </a:r>
            <a:r>
              <a:rPr lang="en" sz="1500"/>
              <a:t>Linear</a:t>
            </a:r>
            <a:r>
              <a:rPr lang="en" sz="1500"/>
              <a:t> Regression, AdaBoost, XgBoost.</a:t>
            </a:r>
            <a:endParaRPr sz="1500"/>
          </a:p>
          <a:p>
            <a:pPr indent="-323850" lvl="1" marL="850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We have also tested the performance of Support Vector Machines and found it to perform significantly well on the given data.</a:t>
            </a:r>
            <a:endParaRPr sz="1500"/>
          </a:p>
          <a:p>
            <a:pPr indent="-323850" lvl="1" marL="850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Noticed the training time of each model.</a:t>
            </a:r>
            <a:endParaRPr sz="1500"/>
          </a:p>
          <a:p>
            <a:pPr indent="-323850" lvl="1" marL="850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code and report files are added and updated in the following github repository. </a:t>
            </a:r>
            <a:r>
              <a:rPr lang="en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https://github.com/gautamHCSCV/Modelling_Viscoelastic_Objects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/>
              <a:t>(The repository is private now, it will be released soon).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CATBOOST MODEL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589725" y="834075"/>
            <a:ext cx="8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20">
                <a:solidFill>
                  <a:srgbClr val="000000"/>
                </a:solidFill>
              </a:rPr>
              <a:t>Catboost is made of two terms Cat meaning categorical and boost meaning Boosting ensemble technique.</a:t>
            </a:r>
            <a:endParaRPr sz="13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75" y="1501150"/>
            <a:ext cx="6215248" cy="34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hyper-tuned CatBoost model.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06150"/>
            <a:ext cx="78321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CatBoostRegressor(iterations=1200, learning_rate=0.01, bagging_temperature=10)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Decisions Trees are trained sequentially.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50" y="2571750"/>
            <a:ext cx="2836925" cy="24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26" y="960300"/>
            <a:ext cx="6179550" cy="40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90300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Measured and Predicted Forces</a:t>
            </a:r>
            <a:endParaRPr sz="25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185800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20"/>
              <a:t>Relative RMSE and Maximum Error comparison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550"/>
            <a:ext cx="4354226" cy="36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100" y="1170775"/>
            <a:ext cx="4634150" cy="34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185800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20"/>
              <a:t>Absolute Relative Error</a:t>
            </a:r>
            <a:r>
              <a:rPr lang="en" sz="1920"/>
              <a:t> and Cat-FBL comparison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70775"/>
            <a:ext cx="4582600" cy="339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0775"/>
            <a:ext cx="4326501" cy="31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185800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20"/>
              <a:t>Training Time Comparison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825" y="876575"/>
            <a:ext cx="5468775" cy="4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727650" y="440400"/>
            <a:ext cx="76887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51400" y="1112400"/>
            <a:ext cx="76887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Poor extrapolation performance outside the range of training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he current approach deals with only normal interactions.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</a:t>
            </a:r>
            <a:r>
              <a:rPr lang="en">
                <a:solidFill>
                  <a:srgbClr val="000000"/>
                </a:solidFill>
              </a:rPr>
              <a:t>e would test the performance of the CatBoost-based modeling approach for haptic rendering.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27650" y="440400"/>
            <a:ext cx="76887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51400" y="1112400"/>
            <a:ext cx="76887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CatBoost outperforms RBF and Random Forest on using present data as well as on past data.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We also tested it’s performance on various data reduction techniques like FBL, Random Sampling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model gets trained in much lower time as compared to other models. </a:t>
            </a:r>
            <a:r>
              <a:rPr lang="en">
                <a:solidFill>
                  <a:srgbClr val="000000"/>
                </a:solidFill>
              </a:rPr>
              <a:t>This shows that our model is computationally efficient and it can also be deployed on resource constrained environment.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successfully outperformed state of the art models.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850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Haptic processing is initiated by a user's intention to manipulate a physical control in the interior in order to change a certain function.</a:t>
            </a:r>
            <a:endParaRPr sz="1800"/>
          </a:p>
          <a:p>
            <a:pPr indent="-342900" lvl="1" marL="850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Gather information about texture, shape, compressibility, and other physical characteristics.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2981350" y="1987575"/>
            <a:ext cx="54366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existing methods of Modeling visco elastic deformable objects is very time consuming and less accurate.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commonly used existing algorithms for this purpose: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 Forest with 100 decision trees.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RBF with OMP (Orthogonal Matching Pursuit) based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solve this problem we have come up with an algorithm which takes less </a:t>
            </a:r>
            <a:r>
              <a:rPr lang="en"/>
              <a:t>training</a:t>
            </a:r>
            <a:r>
              <a:rPr lang="en"/>
              <a:t> time and gives more accurate results.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873950" y="4244000"/>
            <a:ext cx="537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Hardware setup for data collection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13" y="192700"/>
            <a:ext cx="4807778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6664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700"/>
              <a:t>The outlined automatic data acquisition is performed for all combinations of trajectory parameters, i.e., 3 deformation amplitudes {γ1,γ2,γ3} , 3 angular frequencies {ω1,ω2,ω3} , and 13 phase shifts {ϕj}13j=1, per contact location pair. Thus, there are 3×3×13×2=117×2 discrete-time force curves, obtained from the two force sensors, per contact pair.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700"/>
              <a:t>In total our 9 datasets consist of 174,672×72×9 interaction data points and force values.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34300"/>
            <a:ext cx="8520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993775"/>
            <a:ext cx="85206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23"/>
              <a:t>We divide the two-finger interaction dataset into TRAINING SET and TEST SET for training and validation based on following characteristics.</a:t>
            </a:r>
            <a:endParaRPr sz="73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23"/>
              <a:t>1. </a:t>
            </a:r>
            <a:r>
              <a:rPr lang="en" sz="7323"/>
              <a:t>Deformation Amplitude</a:t>
            </a:r>
            <a:endParaRPr sz="73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23"/>
              <a:t>2. </a:t>
            </a:r>
            <a:r>
              <a:rPr lang="en" sz="7323"/>
              <a:t>Indentation frequency</a:t>
            </a:r>
            <a:endParaRPr sz="73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323"/>
              <a:t>3. Phase</a:t>
            </a:r>
            <a:endParaRPr sz="73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23"/>
              <a:t>4. Mixed 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220"/>
              <a:t>Feature Based Learning Implementation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20475" cy="32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375" y="1152475"/>
            <a:ext cx="413197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926650" y="4703625"/>
            <a:ext cx="60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https://ieeexplore.ieee.org/document/8320317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945700" y="4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Learning on the most </a:t>
            </a:r>
            <a:r>
              <a:rPr lang="en"/>
              <a:t>informative samples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"/>
              <a:t>.</a:t>
            </a:r>
            <a:endParaRPr sz="1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50" y="1165125"/>
            <a:ext cx="6002975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Sampling (RS)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438" y="1017725"/>
            <a:ext cx="51851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