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ton" panose="020F0502020204030204" charset="0"/>
      <p:regular r:id="rId11"/>
    </p:embeddedFont>
    <p:embeddedFont>
      <p:font typeface="Norwester" panose="020B0604020202020204" charset="0"/>
      <p:regular r:id="rId12"/>
    </p:embeddedFont>
    <p:embeddedFont>
      <p:font typeface="Oswald" panose="020F0502020204030204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6517">
            <a:off x="8172982" y="-1473762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50042" y="349542"/>
            <a:ext cx="9587917" cy="9587917"/>
          </a:xfrm>
          <a:custGeom>
            <a:avLst/>
            <a:gdLst/>
            <a:ahLst/>
            <a:cxnLst/>
            <a:rect l="l" t="t" r="r" b="b"/>
            <a:pathLst>
              <a:path w="9587917" h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79060" y="679418"/>
            <a:ext cx="14319257" cy="5193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RUBIK CUBE SOLVER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6198" y="6147228"/>
            <a:ext cx="5318100" cy="1172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AEROHACK DESIGN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33588" y="5806884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664621" y="-753127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71778" y="1533130"/>
            <a:ext cx="4235323" cy="6356958"/>
          </a:xfrm>
          <a:custGeom>
            <a:avLst/>
            <a:gdLst/>
            <a:ahLst/>
            <a:cxnLst/>
            <a:rect l="l" t="t" r="r" b="b"/>
            <a:pathLst>
              <a:path w="4235323" h="6356958">
                <a:moveTo>
                  <a:pt x="0" y="0"/>
                </a:moveTo>
                <a:lnTo>
                  <a:pt x="4235324" y="0"/>
                </a:lnTo>
                <a:lnTo>
                  <a:pt x="423532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986633"/>
            <a:ext cx="7452832" cy="2734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•Solve any valid 3x3 Rubik’s Cube scramble.</a:t>
            </a:r>
          </a:p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•Replicate real-world solving logic (not brute-force).</a:t>
            </a:r>
          </a:p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•Challenges: modeling cube state, applying face turns, building accurate layer-by-layer solution.</a:t>
            </a:r>
          </a:p>
          <a:p>
            <a:pPr algn="just">
              <a:lnSpc>
                <a:spcPts val="3621"/>
              </a:lnSpc>
            </a:pPr>
            <a:endParaRPr lang="en-US" sz="2586">
              <a:solidFill>
                <a:srgbClr val="FFFFFF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13790" y="1447405"/>
            <a:ext cx="6494578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 Understanding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92224" y="-3732007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917121" y="490027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68519" y="1575146"/>
            <a:ext cx="3575789" cy="7382777"/>
          </a:xfrm>
          <a:custGeom>
            <a:avLst/>
            <a:gdLst/>
            <a:ahLst/>
            <a:cxnLst/>
            <a:rect l="l" t="t" r="r" b="b"/>
            <a:pathLst>
              <a:path w="3575789" h="7382777">
                <a:moveTo>
                  <a:pt x="0" y="0"/>
                </a:moveTo>
                <a:lnTo>
                  <a:pt x="3575788" y="0"/>
                </a:lnTo>
                <a:lnTo>
                  <a:pt x="3575788" y="7382777"/>
                </a:lnTo>
                <a:lnTo>
                  <a:pt x="0" y="7382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68" r="-806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462598" y="3817217"/>
            <a:ext cx="7764023" cy="2734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•Step-by-step solver with 6 logical phases:</a:t>
            </a:r>
          </a:p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•1. White Cross → 2. White Corners → 3. Middle Layer</a:t>
            </a:r>
          </a:p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•4. Yellow Cross → 5. Yellow Corners → 6. Final Edge Permutation</a:t>
            </a:r>
          </a:p>
          <a:p>
            <a:pPr algn="just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•Each step is deterministic and reproducible.</a:t>
            </a:r>
          </a:p>
          <a:p>
            <a:pPr algn="just">
              <a:lnSpc>
                <a:spcPts val="3621"/>
              </a:lnSpc>
            </a:pPr>
            <a:endParaRPr lang="en-US" sz="2586">
              <a:solidFill>
                <a:srgbClr val="FFFFFF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62996" y="2186159"/>
            <a:ext cx="9163626" cy="872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22"/>
              </a:lnSpc>
            </a:pPr>
            <a:r>
              <a:rPr lang="en-US" sz="6037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APPROACH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43425" y="542925"/>
            <a:ext cx="9201150" cy="9201150"/>
          </a:xfrm>
          <a:custGeom>
            <a:avLst/>
            <a:gdLst/>
            <a:ahLst/>
            <a:cxnLst/>
            <a:rect l="l" t="t" r="r" b="b"/>
            <a:pathLst>
              <a:path w="9201150" h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83217" y="-964573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49177" y="1805213"/>
            <a:ext cx="8294823" cy="5529882"/>
          </a:xfrm>
          <a:custGeom>
            <a:avLst/>
            <a:gdLst/>
            <a:ahLst/>
            <a:cxnLst/>
            <a:rect l="l" t="t" r="r" b="b"/>
            <a:pathLst>
              <a:path w="8294823" h="5529882">
                <a:moveTo>
                  <a:pt x="0" y="0"/>
                </a:moveTo>
                <a:lnTo>
                  <a:pt x="8294823" y="0"/>
                </a:lnTo>
                <a:lnTo>
                  <a:pt x="8294823" y="5529883"/>
                </a:lnTo>
                <a:lnTo>
                  <a:pt x="0" y="55298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323523" y="4066316"/>
            <a:ext cx="8544831" cy="251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27"/>
              </a:lnSpc>
            </a:pPr>
            <a:r>
              <a:rPr lang="en-US" sz="237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•RubikCube class: 6 faces (U, D, L, R, F, B), each a 3x3 list.</a:t>
            </a:r>
          </a:p>
          <a:p>
            <a:pPr algn="ctr">
              <a:lnSpc>
                <a:spcPts val="3327"/>
              </a:lnSpc>
            </a:pPr>
            <a:r>
              <a:rPr lang="en-US" sz="237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•All cube states updated with `.apply_moves()` method.</a:t>
            </a:r>
          </a:p>
          <a:p>
            <a:pPr algn="ctr">
              <a:lnSpc>
                <a:spcPts val="3327"/>
              </a:lnSpc>
            </a:pPr>
            <a:r>
              <a:rPr lang="en-US" sz="237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•Moves like U, R', D2 rotate corresponding face and adjust neighbors.</a:t>
            </a:r>
          </a:p>
          <a:p>
            <a:pPr algn="ctr">
              <a:lnSpc>
                <a:spcPts val="3327"/>
              </a:lnSpc>
            </a:pPr>
            <a:r>
              <a:rPr lang="en-US" sz="237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•Solution tracked in a move list and shown in UI.</a:t>
            </a:r>
          </a:p>
          <a:p>
            <a:pPr algn="ctr">
              <a:lnSpc>
                <a:spcPts val="3327"/>
              </a:lnSpc>
            </a:pPr>
            <a:endParaRPr lang="en-US" sz="2376">
              <a:solidFill>
                <a:srgbClr val="FFFFFF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9204" y="2214994"/>
            <a:ext cx="12521603" cy="75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2"/>
              </a:lnSpc>
            </a:pPr>
            <a:r>
              <a:rPr lang="en-US" sz="5135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 STRUCTURES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43425" y="542925"/>
            <a:ext cx="9201150" cy="9201150"/>
          </a:xfrm>
          <a:custGeom>
            <a:avLst/>
            <a:gdLst/>
            <a:ahLst/>
            <a:cxnLst/>
            <a:rect l="l" t="t" r="r" b="b"/>
            <a:pathLst>
              <a:path w="9201150" h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9036" y="2907854"/>
            <a:ext cx="5123201" cy="3773488"/>
          </a:xfrm>
          <a:custGeom>
            <a:avLst/>
            <a:gdLst/>
            <a:ahLst/>
            <a:cxnLst/>
            <a:rect l="l" t="t" r="r" b="b"/>
            <a:pathLst>
              <a:path w="5123201" h="3773488">
                <a:moveTo>
                  <a:pt x="0" y="0"/>
                </a:moveTo>
                <a:lnTo>
                  <a:pt x="5123201" y="0"/>
                </a:lnTo>
                <a:lnTo>
                  <a:pt x="5123201" y="3773487"/>
                </a:lnTo>
                <a:lnTo>
                  <a:pt x="0" y="37734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606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76234" y="5086350"/>
            <a:ext cx="10445016" cy="2277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•Non-random, deterministic logic per phase.</a:t>
            </a:r>
          </a:p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•Not BFS or IDA*: prioritizes clarity over shortest path.</a:t>
            </a:r>
          </a:p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•Average 100–150 moves depending on scramble complexity.</a:t>
            </a:r>
          </a:p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•Good tradeoff between performance and understandability.</a:t>
            </a:r>
          </a:p>
          <a:p>
            <a:pPr algn="ctr">
              <a:lnSpc>
                <a:spcPts val="3621"/>
              </a:lnSpc>
            </a:pPr>
            <a:endParaRPr lang="en-US" sz="2586">
              <a:solidFill>
                <a:srgbClr val="FFFFFF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86586" y="1871986"/>
            <a:ext cx="10172714" cy="1278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3"/>
              </a:lnSpc>
            </a:pPr>
            <a:r>
              <a:rPr lang="en-US" sz="879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ALGORITHM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796" y="-3767991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86508" y="-938824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73883" y="555244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8024" y="2467314"/>
            <a:ext cx="7291164" cy="6170270"/>
          </a:xfrm>
          <a:custGeom>
            <a:avLst/>
            <a:gdLst/>
            <a:ahLst/>
            <a:cxnLst/>
            <a:rect l="l" t="t" r="r" b="b"/>
            <a:pathLst>
              <a:path w="7291164" h="6170270">
                <a:moveTo>
                  <a:pt x="0" y="0"/>
                </a:moveTo>
                <a:lnTo>
                  <a:pt x="7291164" y="0"/>
                </a:lnTo>
                <a:lnTo>
                  <a:pt x="7291164" y="6170270"/>
                </a:lnTo>
                <a:lnTo>
                  <a:pt x="0" y="6170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4" t="-1786" b="-178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28106" y="346809"/>
            <a:ext cx="8363824" cy="115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UI + OUTPUT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7100" y="430456"/>
            <a:ext cx="10597797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FINAL SUMMARY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6635" y="2625503"/>
            <a:ext cx="14894730" cy="1969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  <a:spcBef>
                <a:spcPct val="0"/>
              </a:spcBef>
            </a:pPr>
            <a:r>
              <a:rPr lang="en-US" sz="28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•Clean and complete 3x3 Rubik's Cube solver.</a:t>
            </a:r>
          </a:p>
          <a:p>
            <a:pPr algn="ctr">
              <a:lnSpc>
                <a:spcPts val="3940"/>
              </a:lnSpc>
              <a:spcBef>
                <a:spcPct val="0"/>
              </a:spcBef>
            </a:pPr>
            <a:r>
              <a:rPr lang="en-US" sz="28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•Streamlit UI: no extra setup, runs in browser.</a:t>
            </a:r>
          </a:p>
          <a:p>
            <a:pPr algn="ctr">
              <a:lnSpc>
                <a:spcPts val="3940"/>
              </a:lnSpc>
              <a:spcBef>
                <a:spcPct val="0"/>
              </a:spcBef>
            </a:pPr>
            <a:r>
              <a:rPr lang="en-US" sz="28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•Modular code structure with room to expand to 4x4 or add 3D view.</a:t>
            </a:r>
          </a:p>
          <a:p>
            <a:pPr algn="ctr">
              <a:lnSpc>
                <a:spcPts val="3940"/>
              </a:lnSpc>
              <a:spcBef>
                <a:spcPct val="0"/>
              </a:spcBef>
            </a:pPr>
            <a:r>
              <a:rPr lang="en-US" sz="28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•Ideal for demos, interviews, or further research.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4618" y="5473935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30331" y="845941"/>
            <a:ext cx="6640906" cy="14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DELIVERABLES</a:t>
            </a:r>
          </a:p>
        </p:txBody>
      </p:sp>
      <p:sp>
        <p:nvSpPr>
          <p:cNvPr id="4" name="Freeform 4"/>
          <p:cNvSpPr/>
          <p:nvPr/>
        </p:nvSpPr>
        <p:spPr>
          <a:xfrm>
            <a:off x="13380922" y="-3460452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00094" y="2667838"/>
            <a:ext cx="12995087" cy="301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4"/>
              </a:lnSpc>
              <a:spcBef>
                <a:spcPct val="0"/>
              </a:spcBef>
            </a:pPr>
            <a:r>
              <a:rPr lang="en-US" sz="526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•APP.PY, CUBE.PY, SOLVER.PY, UTILS.PY</a:t>
            </a:r>
          </a:p>
          <a:p>
            <a:pPr algn="ctr">
              <a:lnSpc>
                <a:spcPts val="5954"/>
              </a:lnSpc>
              <a:spcBef>
                <a:spcPct val="0"/>
              </a:spcBef>
            </a:pPr>
            <a:r>
              <a:rPr lang="en-US" sz="526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•README.MD AND REQUIREMENTS.TXT</a:t>
            </a:r>
          </a:p>
          <a:p>
            <a:pPr algn="ctr">
              <a:lnSpc>
                <a:spcPts val="5954"/>
              </a:lnSpc>
              <a:spcBef>
                <a:spcPct val="0"/>
              </a:spcBef>
            </a:pPr>
            <a:r>
              <a:rPr lang="en-US" sz="5269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•PROJECT SCREENSHOT AND THIS PRESENTATION</a:t>
            </a:r>
          </a:p>
          <a:p>
            <a:pPr algn="ctr">
              <a:lnSpc>
                <a:spcPts val="5954"/>
              </a:lnSpc>
              <a:spcBef>
                <a:spcPct val="0"/>
              </a:spcBef>
            </a:pPr>
            <a:endParaRPr lang="en-US" sz="5269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5015" y="542925"/>
            <a:ext cx="9201150" cy="9201150"/>
          </a:xfrm>
          <a:custGeom>
            <a:avLst/>
            <a:gdLst/>
            <a:ahLst/>
            <a:cxnLst/>
            <a:rect l="l" t="t" r="r" b="b"/>
            <a:pathLst>
              <a:path w="9201150" h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578375">
            <a:off x="8323700" y="-4291982"/>
            <a:ext cx="15959856" cy="8583964"/>
          </a:xfrm>
          <a:custGeom>
            <a:avLst/>
            <a:gdLst/>
            <a:ahLst/>
            <a:cxnLst/>
            <a:rect l="l" t="t" r="r" b="b"/>
            <a:pathLst>
              <a:path w="15959856" h="8583964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84372" y="3726507"/>
            <a:ext cx="14319257" cy="25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1366517">
            <a:off x="-1768901" y="4979430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Norwester</vt:lpstr>
      <vt:lpstr>Oswald</vt:lpstr>
      <vt:lpstr>Calibri</vt:lpstr>
      <vt:lpstr>Anton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Tech Company Presentation</dc:title>
  <dc:creator>Mohit Gautam</dc:creator>
  <cp:lastModifiedBy>MOHIT GAUTAM</cp:lastModifiedBy>
  <cp:revision>2</cp:revision>
  <dcterms:created xsi:type="dcterms:W3CDTF">2006-08-16T00:00:00Z</dcterms:created>
  <dcterms:modified xsi:type="dcterms:W3CDTF">2025-08-03T14:12:28Z</dcterms:modified>
  <dc:identifier>DAGvBehOV6w</dc:identifier>
</cp:coreProperties>
</file>