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7" r:id="rId6"/>
    <p:sldId id="263" r:id="rId7"/>
    <p:sldId id="264" r:id="rId8"/>
    <p:sldId id="265" r:id="rId9"/>
    <p:sldId id="266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C8F3-2880-C26B-AE65-2E6AE8DF4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96AE3-4C77-9B97-1993-9CC4B84D1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B2B7B-3C7A-EE73-6AB6-0E6C2851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3CD0-1BD0-4AD7-9A77-EC5597D87C3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60B60-D678-CC36-B1F7-BEBE0B81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B5E1-D7E5-4E8A-352F-5E2662B6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F016-561D-4186-98F0-26B560791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73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ED96-5DD9-9D38-8130-96567162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588CD-FEFC-646E-F100-2B4F04224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CAE97-1B32-5620-2D40-32DB5137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3CD0-1BD0-4AD7-9A77-EC5597D87C3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69663-0D19-A1A4-9430-F27DCE82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1FFB6-70B9-3958-8753-E444EFB1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F016-561D-4186-98F0-26B560791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30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22DFB-4893-69D0-DD56-F30FCF539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972DE-AAA0-43BE-47C1-381D45910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BA776-23B4-310F-0159-64305292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3CD0-1BD0-4AD7-9A77-EC5597D87C3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7AB5-406E-9C6A-23B1-F7F2C1A3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CDE1A-BB83-7B3E-4C54-5EF35A06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F016-561D-4186-98F0-26B560791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05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ECC8-C32E-DD57-B024-03CB3FF4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71F27-94B9-3AD2-9475-E5F3334EE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0BB84-16DE-7598-3844-E548D74B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3CD0-1BD0-4AD7-9A77-EC5597D87C3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A9FA7-585B-21B1-DD89-ED045053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67615-6D19-6249-32C0-9C8B0E9D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F016-561D-4186-98F0-26B560791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0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C741-F425-4A0D-4794-853D017C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2E4D7-10F1-2DF5-02DE-93359617B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8B19E-BEDD-8E90-35D4-2E74149C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3CD0-1BD0-4AD7-9A77-EC5597D87C3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39BB-1EF8-E75A-F619-3C007925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AB0B0-73D7-BC9C-0C87-23307269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F016-561D-4186-98F0-26B560791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27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55AA-D741-77F1-FC84-729797CE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288A0-F3A7-C2EC-3D59-9E4648D96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05BF4-E1B0-927B-C649-7C98540B8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31DEB-4F61-7523-DAF5-0BFE4146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3CD0-1BD0-4AD7-9A77-EC5597D87C3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A3AC7-1FAF-7300-D5B0-82FB6DF5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069AB-C2AF-4F6C-A28C-770E8FA4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F016-561D-4186-98F0-26B560791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51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2569-883A-C4F4-E595-F3DB6CDAB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7484D-D408-FFC6-E5B9-69FE73087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2457-0868-F23E-2374-361AB1451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64E91-E749-16A3-4A63-208182688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8861E-DC8C-BE4D-04D9-705868AFB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19593D-083F-C3D2-03DE-7DFD1541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3CD0-1BD0-4AD7-9A77-EC5597D87C3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13656-B2FD-6CAC-9165-D7B7F3A1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E553B-512B-3B30-2780-294B24C2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F016-561D-4186-98F0-26B560791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21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8A5A-A372-AEF9-F522-7002BE965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A1B02-9087-E656-3A8B-0ABB086E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3CD0-1BD0-4AD7-9A77-EC5597D87C3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47546-5256-245A-D43F-3ED8CA85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0BA67-3200-3F96-54EE-3E2052B9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F016-561D-4186-98F0-26B560791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3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D49CF-A945-6079-5E29-9693D83E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3CD0-1BD0-4AD7-9A77-EC5597D87C3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FD111-0C50-783D-1B90-8DFD2802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5550B-C262-EA1B-B398-06CE4C59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F016-561D-4186-98F0-26B560791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27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681C-CCBC-0F82-858C-770FE86F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AD39-2221-A1D5-558C-6526FBE3F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03CF5-20DE-7F9A-D085-CC9E2A5B9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34ED2-AF37-4CEB-F35C-191000F3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3CD0-1BD0-4AD7-9A77-EC5597D87C3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15E21-7B25-BA87-808F-D6A64383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129B0-BF20-4FD2-D6D9-3D559029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F016-561D-4186-98F0-26B560791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20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B0C6-5986-833F-034A-B7D337643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8A02C0-559C-48BC-089E-15D591967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D5E12-23A2-2E75-05B2-C9F94F5FE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D22ED-7807-3C74-A851-1D7D0437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3CD0-1BD0-4AD7-9A77-EC5597D87C3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38C54-2809-7112-7D9C-985BC00D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464A-DB31-3DC0-2AD5-EFF988D7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F016-561D-4186-98F0-26B560791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36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18C0C-1FAC-C175-6D40-7F3C86A7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0ACB3-4694-F413-94E0-793DFBBE1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E59F6-B14B-869F-3442-07E8CEE53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93CD0-1BD0-4AD7-9A77-EC5597D87C3F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D1F99-40EA-84B7-F304-81144B7A3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7D03E-C7D9-F984-0B9E-B2BAC2B24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1F016-561D-4186-98F0-26B560791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13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412C1-1A36-7D62-1044-31E89E31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7" y="354734"/>
            <a:ext cx="10515600" cy="3760066"/>
          </a:xfrm>
        </p:spPr>
        <p:txBody>
          <a:bodyPr>
            <a:normAutofit fontScale="90000"/>
          </a:bodyPr>
          <a:lstStyle/>
          <a:p>
            <a:r>
              <a:rPr lang="en-US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1. Using a goodness of </a:t>
            </a:r>
            <a:r>
              <a:rPr lang="en-US" sz="4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fit,we</a:t>
            </a:r>
            <a:r>
              <a:rPr lang="en-US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can assess whether a set of obtained frequencies differ from a set of frequencies. </a:t>
            </a:r>
            <a:br>
              <a:rPr lang="en-US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a) Mean 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b) Actual 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c) Predicted 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d) Expected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6F892-B3F3-EB57-A864-AA519E0AD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43400"/>
            <a:ext cx="10515600" cy="1833563"/>
          </a:xfrm>
        </p:spPr>
        <p:txBody>
          <a:bodyPr/>
          <a:lstStyle/>
          <a:p>
            <a:r>
              <a:rPr lang="en-US" dirty="0"/>
              <a:t>D) expected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043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BC76-0187-399B-C4DD-2D6D6FBE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19939"/>
          </a:xfrm>
        </p:spPr>
        <p:txBody>
          <a:bodyPr/>
          <a:lstStyle/>
          <a:p>
            <a:b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10. In a Binomial Distribution, if ‘n’ is the number of trials and ‘p’ is the probability of success, then the mean value is given by </a:t>
            </a:r>
            <a:br>
              <a:rPr lang="en-US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a) np </a:t>
            </a:r>
            <a:br>
              <a:rPr lang="en-IN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b) n </a:t>
            </a:r>
            <a:br>
              <a:rPr lang="en-IN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19C23-028D-CF7D-2409-1739C0438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4445"/>
            <a:ext cx="10515600" cy="742518"/>
          </a:xfrm>
        </p:spPr>
        <p:txBody>
          <a:bodyPr>
            <a:normAutofit/>
          </a:bodyPr>
          <a:lstStyle/>
          <a:p>
            <a:r>
              <a:rPr lang="en-US" dirty="0"/>
              <a:t>Ans </a:t>
            </a:r>
            <a:r>
              <a:rPr lang="en-US" dirty="0" err="1"/>
              <a:t>n</a:t>
            </a:r>
            <a:r>
              <a:rPr lang="en-US" sz="2000" dirty="0" err="1"/>
              <a:t>x</a:t>
            </a:r>
            <a:r>
              <a:rPr lang="en-US" dirty="0" err="1"/>
              <a:t>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671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6AE4-50D3-6108-3D2B-DA2CC4576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63975"/>
          </a:xfrm>
        </p:spPr>
        <p:txBody>
          <a:bodyPr/>
          <a:lstStyle/>
          <a:p>
            <a:r>
              <a:rPr lang="en-US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2. </a:t>
            </a:r>
            <a:r>
              <a:rPr lang="en-US" sz="4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Chisquare</a:t>
            </a:r>
            <a:r>
              <a:rPr lang="en-US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is used to </a:t>
            </a:r>
            <a:r>
              <a:rPr lang="en-US" sz="4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analyse</a:t>
            </a:r>
            <a:r>
              <a:rPr lang="en-US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br>
              <a:rPr lang="en-US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a) Score 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b) Rank 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c) Frequencies 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d) All of these 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4A276-2B4F-5724-0217-979B89008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5681"/>
            <a:ext cx="10515600" cy="1241281"/>
          </a:xfrm>
        </p:spPr>
        <p:txBody>
          <a:bodyPr/>
          <a:lstStyle/>
          <a:p>
            <a:r>
              <a:rPr lang="en-US" dirty="0"/>
              <a:t>C) frequencies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96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CE7BA-1156-9412-18DD-995F854A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73" y="-187036"/>
            <a:ext cx="11094027" cy="7045035"/>
          </a:xfrm>
        </p:spPr>
        <p:txBody>
          <a:bodyPr>
            <a:normAutofit/>
          </a:bodyPr>
          <a:lstStyle/>
          <a:p>
            <a:r>
              <a:rPr lang="en-US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3. What is the mean of a Chi Square distribution with 6 degrees of freedom? </a:t>
            </a:r>
            <a:br>
              <a:rPr lang="en-US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a) 4 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b) 12 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c) 6 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d) 8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ans.c</a:t>
            </a: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33C13-B5D6-FA0A-6E8F-23B4FA180DDE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755073" y="6857999"/>
            <a:ext cx="10515600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916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5F16-4FC5-20F1-E556-D666F215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4920"/>
          </a:xfrm>
        </p:spPr>
        <p:txBody>
          <a:bodyPr>
            <a:normAutofit fontScale="90000"/>
          </a:bodyPr>
          <a:lstStyle/>
          <a:p>
            <a:r>
              <a:rPr lang="en-US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4. Which of these distributions is used for a goodness of fit testing? </a:t>
            </a:r>
            <a:br>
              <a:rPr lang="en-US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a) Normal distribution 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b) </a:t>
            </a:r>
            <a:r>
              <a:rPr lang="en-IN" sz="4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Chisqared</a:t>
            </a: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distribution 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c) Gamma distribution 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d) </a:t>
            </a:r>
            <a:r>
              <a:rPr lang="en-IN" sz="4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Poission</a:t>
            </a: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distribution 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8FC1-C3A8-D2CE-E316-2CC489CA8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4"/>
          </a:xfrm>
        </p:spPr>
        <p:txBody>
          <a:bodyPr/>
          <a:lstStyle/>
          <a:p>
            <a:r>
              <a:rPr lang="en-I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b) </a:t>
            </a:r>
            <a:r>
              <a:rPr lang="en-IN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Chisqared</a:t>
            </a:r>
            <a:r>
              <a:rPr lang="en-I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distribution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49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A6C4-088E-F7D9-0FE7-951B3A26B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94211"/>
          </a:xfrm>
        </p:spPr>
        <p:txBody>
          <a:bodyPr>
            <a:normAutofit/>
          </a:bodyPr>
          <a:lstStyle/>
          <a:p>
            <a:r>
              <a:rPr lang="en-US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5. Which of the following distributions is Continuous </a:t>
            </a:r>
            <a:br>
              <a:rPr lang="en-US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a) Binomial Distribution 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b) Hypergeometric Distribution 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c) F Distribution 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d) Poisson Distribution 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ans</a:t>
            </a: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c) F Distribution 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65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47C7-59E1-9BF2-DB03-22495D722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1893"/>
          </a:xfrm>
        </p:spPr>
        <p:txBody>
          <a:bodyPr/>
          <a:lstStyle/>
          <a:p>
            <a:r>
              <a:rPr lang="en-US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6. A statement made about a population for testing purpose is called? </a:t>
            </a:r>
            <a:br>
              <a:rPr lang="en-US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a) Statistic 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b) Hypothesis 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c) Level of Significance 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d) </a:t>
            </a:r>
            <a:r>
              <a:rPr lang="en-IN" sz="4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TestStatistic</a:t>
            </a: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87461-5C1E-EBA6-21A4-0E4ACEFC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2881"/>
            <a:ext cx="10515600" cy="784081"/>
          </a:xfrm>
        </p:spPr>
        <p:txBody>
          <a:bodyPr/>
          <a:lstStyle/>
          <a:p>
            <a:r>
              <a:rPr lang="en-US" dirty="0"/>
              <a:t>Ans </a:t>
            </a:r>
            <a:r>
              <a:rPr lang="en-I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b) Hypothesis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68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BF3B-1672-3E46-61A5-AB23E92A5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5411"/>
          </a:xfrm>
        </p:spPr>
        <p:txBody>
          <a:bodyPr/>
          <a:lstStyle/>
          <a:p>
            <a:r>
              <a:rPr lang="en-US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7. If the assumed hypothesis is tested for rejection considering it to be true is called? </a:t>
            </a:r>
            <a:br>
              <a:rPr lang="en-US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a) Null Hypothesis 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b) Statistical Hypothesis 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c) Simple Hypothesis 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d) Composite Hypothesis 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4BDC1-CFF8-F385-58B4-409076669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55227"/>
            <a:ext cx="10515600" cy="721736"/>
          </a:xfrm>
        </p:spPr>
        <p:txBody>
          <a:bodyPr/>
          <a:lstStyle/>
          <a:p>
            <a:r>
              <a:rPr lang="en-US" dirty="0"/>
              <a:t>Ans </a:t>
            </a:r>
            <a:r>
              <a:rPr lang="en-I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a) Null Hypothesis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245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A942-EC2C-6147-10F7-7BD06DD5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8211"/>
          </a:xfrm>
        </p:spPr>
        <p:txBody>
          <a:bodyPr/>
          <a:lstStyle/>
          <a:p>
            <a:r>
              <a:rPr lang="en-US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8. If the Critical region is evenly distributed then the test is referred as? </a:t>
            </a:r>
            <a:br>
              <a:rPr lang="en-US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a) Two tailed 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b) One tailed 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c) Three tailed 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d) Zero tailed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5A01-3D69-14DB-F115-1D4253A1C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99363"/>
            <a:ext cx="10515600" cy="877599"/>
          </a:xfrm>
        </p:spPr>
        <p:txBody>
          <a:bodyPr/>
          <a:lstStyle/>
          <a:p>
            <a:r>
              <a:rPr lang="en-US" dirty="0"/>
              <a:t>Ans, </a:t>
            </a:r>
            <a:r>
              <a:rPr lang="en-I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a) Two tailed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50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7420-885E-BC62-AAB6-D8A0F463D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78375"/>
          </a:xfrm>
        </p:spPr>
        <p:txBody>
          <a:bodyPr/>
          <a:lstStyle/>
          <a:p>
            <a:r>
              <a:rPr lang="en-US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9. Alternative Hypothesis is also called as? </a:t>
            </a:r>
            <a:br>
              <a:rPr lang="en-US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a) Composite hypothesis 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b) Research Hypothesis 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c) Simple Hypothesis 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d) Null Hypothesis 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9F48F-F1DB-D812-B436-1A7B54AE2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2881"/>
            <a:ext cx="10515600" cy="784081"/>
          </a:xfrm>
        </p:spPr>
        <p:txBody>
          <a:bodyPr/>
          <a:lstStyle/>
          <a:p>
            <a:r>
              <a:rPr lang="en-US" dirty="0"/>
              <a:t>Ans , </a:t>
            </a:r>
            <a:r>
              <a:rPr lang="en-I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b) Research Hypothesis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34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394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1. Using a goodness of fit,we can assess whether a set of obtained frequencies differ from a set of frequencies.  a) Mean  b) Actual  c) Predicted  d) Expected</vt:lpstr>
      <vt:lpstr>2. Chisquare is used to analyse  a) Score  b) Rank  c) Frequencies  d) All of these  </vt:lpstr>
      <vt:lpstr>3. What is the mean of a Chi Square distribution with 6 degrees of freedom?  a) 4  b) 12  c) 6  d) 8  ans.c) 6 </vt:lpstr>
      <vt:lpstr>4. Which of these distributions is used for a goodness of fit testing?  a) Normal distribution  b) Chisqared distribution  c) Gamma distribution  d) Poission distribution  </vt:lpstr>
      <vt:lpstr>5. Which of the following distributions is Continuous  a) Binomial Distribution  b) Hypergeometric Distribution  c) F Distribution  d) Poisson Distribution    ans c) F Distribution  </vt:lpstr>
      <vt:lpstr>6. A statement made about a population for testing purpose is called?  a) Statistic  b) Hypothesis  c) Level of Significance  d) TestStatistic  </vt:lpstr>
      <vt:lpstr>7. If the assumed hypothesis is tested for rejection considering it to be true is called?  a) Null Hypothesis  b) Statistical Hypothesis  c) Simple Hypothesis  d) Composite Hypothesis  </vt:lpstr>
      <vt:lpstr>8. If the Critical region is evenly distributed then the test is referred as?  a) Two tailed  b) One tailed  c) Three tailed  d) Zero tailed</vt:lpstr>
      <vt:lpstr>9. Alternative Hypothesis is also called as?  a) Composite hypothesis  b) Research Hypothesis  c) Simple Hypothesis  d) Null Hypothesis  </vt:lpstr>
      <vt:lpstr> 10. In a Binomial Distribution, if ‘n’ is the number of trials and ‘p’ is the probability of success, then the mean value is given by  a) np  b) 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ACER</dc:creator>
  <cp:lastModifiedBy>ACER</cp:lastModifiedBy>
  <cp:revision>1</cp:revision>
  <dcterms:created xsi:type="dcterms:W3CDTF">2024-09-23T15:45:40Z</dcterms:created>
  <dcterms:modified xsi:type="dcterms:W3CDTF">2024-09-23T16:42:10Z</dcterms:modified>
</cp:coreProperties>
</file>