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de4f59e6e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de4f59e6e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de4f59e6e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de4f59e6e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de4f59e6e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de4f59e6e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de4f59e6e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1de4f59e6e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de4f59e6e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1de4f59e6e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1de4f59e6e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1de4f59e6e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de4f59e6e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1de4f59e6e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de4f59e6e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1de4f59e6e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51308" y="166150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Lending Club Dataset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Case study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Lending club loan dataset 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Contains information about lending club loans along with loan status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Business problem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To find the driver variables for target variable loan status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Predicting when a loan is more likely to be defaulted, will help prevent losses</a:t>
            </a:r>
            <a:endParaRPr/>
          </a:p>
        </p:txBody>
      </p:sp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 Strategy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Data Cleaning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Univariate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Multivariate Analysis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Cleaning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Remove columns which have more than 30% missing values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Remove remaining rows which still have missing values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Convert to correct datatypes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Strip characters to convert to numeric format (eg. months, %) 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Convert fields with months to period type in pandas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Remove outliers that are below 5th percentile and above 95th percentile 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Create new columns to aid analysis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Ratio of loan amount to annual income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Conversion of target variable to numeric values 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GB"/>
              <a:t>Paid - 0 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GB"/>
              <a:t>Charged Off - 1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GB"/>
              <a:t>Current - 2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Filter out loan status </a:t>
            </a:r>
            <a:r>
              <a:rPr b="1" lang="en-GB"/>
              <a:t>“Current” </a:t>
            </a:r>
            <a:r>
              <a:rPr lang="en-GB"/>
              <a:t>as it can’t be used to predict the relevant driver variables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Univariate analysis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5388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Plot histograms for all quantitative variables(example below)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521" y="2155650"/>
            <a:ext cx="3591175" cy="242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Multivariate analysis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056750" y="1458675"/>
            <a:ext cx="7030500" cy="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Create correlation heatmaps like below to identify correlation of variables with the target variable. </a:t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975" y="1987275"/>
            <a:ext cx="6398430" cy="30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Multivariate analysis - continued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056750" y="1458675"/>
            <a:ext cx="7030500" cy="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correlation of target variables with all other variables are plotted in a bar chart</a:t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7575" y="2037400"/>
            <a:ext cx="3258387" cy="30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Driver variables</a:t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622000" y="1497600"/>
            <a:ext cx="7030500" cy="30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Relevant variables with high correlation (&gt;0.05) are selected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Variables that are only present in ‘PAID’ loans are ignored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Driver Variables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Interest rate (Loan interest rate)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Term (Loan term)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Revol_util (Revolving line utilization rate)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Income_to_loan _ratio (Calculated field - ratio between annual income and requested loan amount)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Inq_last_6mnths (Number of credit inquiries)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Pub_rec (public record)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steps</a:t>
            </a:r>
            <a:endParaRPr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Refine the driver variables and validate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Model the relationship between driver and target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Use the model on ‘Current’ loan to identify the loans that might be charged off in near future.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Updated dataset can be used to confirm the validity of our prediction.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