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3155F1-8EF1-427E-8A6A-F7733929D9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823DEBA-CF19-4926-9763-E5CF79D55AE1}">
      <dgm:prSet/>
      <dgm:spPr/>
      <dgm:t>
        <a:bodyPr/>
        <a:lstStyle/>
        <a:p>
          <a:r>
            <a:rPr lang="en-IN" dirty="0"/>
            <a:t>Busnode</a:t>
          </a:r>
          <a:endParaRPr lang="en-US" dirty="0"/>
        </a:p>
      </dgm:t>
    </dgm:pt>
    <dgm:pt modelId="{83700795-A420-4F69-ADFB-C4BFF6A5D67D}" type="parTrans" cxnId="{291C0764-6216-49B9-96CE-72F6658C6A40}">
      <dgm:prSet/>
      <dgm:spPr/>
      <dgm:t>
        <a:bodyPr/>
        <a:lstStyle/>
        <a:p>
          <a:endParaRPr lang="en-US"/>
        </a:p>
      </dgm:t>
    </dgm:pt>
    <dgm:pt modelId="{759464B5-1E02-4949-9E76-EDC826411A9A}" type="sibTrans" cxnId="{291C0764-6216-49B9-96CE-72F6658C6A40}">
      <dgm:prSet/>
      <dgm:spPr/>
      <dgm:t>
        <a:bodyPr/>
        <a:lstStyle/>
        <a:p>
          <a:endParaRPr lang="en-US"/>
        </a:p>
      </dgm:t>
    </dgm:pt>
    <dgm:pt modelId="{E038B542-F07A-47E0-B654-077C7D74D9EF}">
      <dgm:prSet/>
      <dgm:spPr/>
      <dgm:t>
        <a:bodyPr/>
        <a:lstStyle/>
        <a:p>
          <a:r>
            <a:rPr lang="en-IN"/>
            <a:t>List</a:t>
          </a:r>
          <a:endParaRPr lang="en-US"/>
        </a:p>
      </dgm:t>
    </dgm:pt>
    <dgm:pt modelId="{80736753-37D1-4043-8A14-8BD57327F901}" type="parTrans" cxnId="{69F57865-8BD1-44E3-9D7C-F5C1017763C9}">
      <dgm:prSet/>
      <dgm:spPr/>
      <dgm:t>
        <a:bodyPr/>
        <a:lstStyle/>
        <a:p>
          <a:endParaRPr lang="en-US"/>
        </a:p>
      </dgm:t>
    </dgm:pt>
    <dgm:pt modelId="{EFE0B698-DDB2-418D-A96C-DD8A3CF6012B}" type="sibTrans" cxnId="{69F57865-8BD1-44E3-9D7C-F5C1017763C9}">
      <dgm:prSet/>
      <dgm:spPr/>
      <dgm:t>
        <a:bodyPr/>
        <a:lstStyle/>
        <a:p>
          <a:endParaRPr lang="en-US"/>
        </a:p>
      </dgm:t>
    </dgm:pt>
    <dgm:pt modelId="{E8CC6CC3-5EBF-4A6A-964D-F71EDEE80FA4}">
      <dgm:prSet/>
      <dgm:spPr/>
      <dgm:t>
        <a:bodyPr/>
        <a:lstStyle/>
        <a:p>
          <a:r>
            <a:rPr lang="en-IN"/>
            <a:t>Bus</a:t>
          </a:r>
          <a:endParaRPr lang="en-US"/>
        </a:p>
      </dgm:t>
    </dgm:pt>
    <dgm:pt modelId="{D090D91A-A986-452B-BBE1-9ABACEE6E5E9}" type="parTrans" cxnId="{7B75E812-F131-4003-B02D-6AB63F9666B0}">
      <dgm:prSet/>
      <dgm:spPr/>
      <dgm:t>
        <a:bodyPr/>
        <a:lstStyle/>
        <a:p>
          <a:endParaRPr lang="en-US"/>
        </a:p>
      </dgm:t>
    </dgm:pt>
    <dgm:pt modelId="{1EA594C2-DAB6-4DE5-9B89-E3B9EC8454B9}" type="sibTrans" cxnId="{7B75E812-F131-4003-B02D-6AB63F9666B0}">
      <dgm:prSet/>
      <dgm:spPr/>
      <dgm:t>
        <a:bodyPr/>
        <a:lstStyle/>
        <a:p>
          <a:endParaRPr lang="en-US"/>
        </a:p>
      </dgm:t>
    </dgm:pt>
    <dgm:pt modelId="{78F785BE-4B03-4329-9DC5-6F6B54C1DF1D}">
      <dgm:prSet/>
      <dgm:spPr/>
      <dgm:t>
        <a:bodyPr/>
        <a:lstStyle/>
        <a:p>
          <a:r>
            <a:rPr lang="en-IN"/>
            <a:t>Choice</a:t>
          </a:r>
          <a:endParaRPr lang="en-US"/>
        </a:p>
      </dgm:t>
    </dgm:pt>
    <dgm:pt modelId="{72D77A60-891F-4B07-88B3-30C9714A9BCB}" type="parTrans" cxnId="{C7F7F86B-8CAD-40B8-B73E-FBBE5262CB2B}">
      <dgm:prSet/>
      <dgm:spPr/>
      <dgm:t>
        <a:bodyPr/>
        <a:lstStyle/>
        <a:p>
          <a:endParaRPr lang="en-US"/>
        </a:p>
      </dgm:t>
    </dgm:pt>
    <dgm:pt modelId="{DF412EFC-FDE5-4699-9C12-76DB6408A83A}" type="sibTrans" cxnId="{C7F7F86B-8CAD-40B8-B73E-FBBE5262CB2B}">
      <dgm:prSet/>
      <dgm:spPr/>
      <dgm:t>
        <a:bodyPr/>
        <a:lstStyle/>
        <a:p>
          <a:endParaRPr lang="en-US"/>
        </a:p>
      </dgm:t>
    </dgm:pt>
    <dgm:pt modelId="{95493CD2-860E-4EA4-A096-4490B47E0B17}" type="pres">
      <dgm:prSet presAssocID="{0A3155F1-8EF1-427E-8A6A-F7733929D9B7}" presName="root" presStyleCnt="0">
        <dgm:presLayoutVars>
          <dgm:dir/>
          <dgm:resizeHandles val="exact"/>
        </dgm:presLayoutVars>
      </dgm:prSet>
      <dgm:spPr/>
    </dgm:pt>
    <dgm:pt modelId="{69F0B9A7-A74A-4420-96B8-DB35FDD47317}" type="pres">
      <dgm:prSet presAssocID="{D823DEBA-CF19-4926-9763-E5CF79D55AE1}" presName="compNode" presStyleCnt="0"/>
      <dgm:spPr/>
    </dgm:pt>
    <dgm:pt modelId="{28D8000F-6A0A-4C77-B649-2B686AD83C34}" type="pres">
      <dgm:prSet presAssocID="{D823DEBA-CF19-4926-9763-E5CF79D55AE1}" presName="bgRect" presStyleLbl="bgShp" presStyleIdx="0" presStyleCnt="4"/>
      <dgm:spPr/>
    </dgm:pt>
    <dgm:pt modelId="{058205F0-E6F3-42DE-A059-A2078FA1FFD8}" type="pres">
      <dgm:prSet presAssocID="{D823DEBA-CF19-4926-9763-E5CF79D55A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16412E55-7C17-43C7-8E76-65C25BCB86CA}" type="pres">
      <dgm:prSet presAssocID="{D823DEBA-CF19-4926-9763-E5CF79D55AE1}" presName="spaceRect" presStyleCnt="0"/>
      <dgm:spPr/>
    </dgm:pt>
    <dgm:pt modelId="{DEC99E96-0BDB-48C1-8EBC-57E6A124C25D}" type="pres">
      <dgm:prSet presAssocID="{D823DEBA-CF19-4926-9763-E5CF79D55AE1}" presName="parTx" presStyleLbl="revTx" presStyleIdx="0" presStyleCnt="4">
        <dgm:presLayoutVars>
          <dgm:chMax val="0"/>
          <dgm:chPref val="0"/>
        </dgm:presLayoutVars>
      </dgm:prSet>
      <dgm:spPr/>
    </dgm:pt>
    <dgm:pt modelId="{ED71AD2A-AB12-45F3-A204-2F22F20DA9E6}" type="pres">
      <dgm:prSet presAssocID="{759464B5-1E02-4949-9E76-EDC826411A9A}" presName="sibTrans" presStyleCnt="0"/>
      <dgm:spPr/>
    </dgm:pt>
    <dgm:pt modelId="{5DD7C754-4328-435E-898B-F3C23E7C3AB9}" type="pres">
      <dgm:prSet presAssocID="{E038B542-F07A-47E0-B654-077C7D74D9EF}" presName="compNode" presStyleCnt="0"/>
      <dgm:spPr/>
    </dgm:pt>
    <dgm:pt modelId="{9B92388B-882A-4D4A-B6D1-440ADC052732}" type="pres">
      <dgm:prSet presAssocID="{E038B542-F07A-47E0-B654-077C7D74D9EF}" presName="bgRect" presStyleLbl="bgShp" presStyleIdx="1" presStyleCnt="4"/>
      <dgm:spPr/>
    </dgm:pt>
    <dgm:pt modelId="{CA39195A-2FBA-42DB-9426-E013AC4A5CB4}" type="pres">
      <dgm:prSet presAssocID="{E038B542-F07A-47E0-B654-077C7D74D9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FAAA03C7-587A-49EE-A863-2958B838B78F}" type="pres">
      <dgm:prSet presAssocID="{E038B542-F07A-47E0-B654-077C7D74D9EF}" presName="spaceRect" presStyleCnt="0"/>
      <dgm:spPr/>
    </dgm:pt>
    <dgm:pt modelId="{B6ECDCD0-86F7-4050-B9F0-F60846D6315D}" type="pres">
      <dgm:prSet presAssocID="{E038B542-F07A-47E0-B654-077C7D74D9EF}" presName="parTx" presStyleLbl="revTx" presStyleIdx="1" presStyleCnt="4">
        <dgm:presLayoutVars>
          <dgm:chMax val="0"/>
          <dgm:chPref val="0"/>
        </dgm:presLayoutVars>
      </dgm:prSet>
      <dgm:spPr/>
    </dgm:pt>
    <dgm:pt modelId="{E9D3B56C-FD3F-43DD-9CCE-EBB72D656634}" type="pres">
      <dgm:prSet presAssocID="{EFE0B698-DDB2-418D-A96C-DD8A3CF6012B}" presName="sibTrans" presStyleCnt="0"/>
      <dgm:spPr/>
    </dgm:pt>
    <dgm:pt modelId="{633817CE-88FF-48FF-8A4C-263BC9569AF1}" type="pres">
      <dgm:prSet presAssocID="{E8CC6CC3-5EBF-4A6A-964D-F71EDEE80FA4}" presName="compNode" presStyleCnt="0"/>
      <dgm:spPr/>
    </dgm:pt>
    <dgm:pt modelId="{E19B59B4-3CF0-437C-9FF1-4664B0BB6485}" type="pres">
      <dgm:prSet presAssocID="{E8CC6CC3-5EBF-4A6A-964D-F71EDEE80FA4}" presName="bgRect" presStyleLbl="bgShp" presStyleIdx="2" presStyleCnt="4"/>
      <dgm:spPr/>
    </dgm:pt>
    <dgm:pt modelId="{13F0404C-A9AB-4335-8F53-18CA1134E5A5}" type="pres">
      <dgm:prSet presAssocID="{E8CC6CC3-5EBF-4A6A-964D-F71EDEE80F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A8727A3C-7695-4796-9DA9-CC62477F9DE4}" type="pres">
      <dgm:prSet presAssocID="{E8CC6CC3-5EBF-4A6A-964D-F71EDEE80FA4}" presName="spaceRect" presStyleCnt="0"/>
      <dgm:spPr/>
    </dgm:pt>
    <dgm:pt modelId="{399F5CB0-66A9-44D7-B802-F60F08E4B247}" type="pres">
      <dgm:prSet presAssocID="{E8CC6CC3-5EBF-4A6A-964D-F71EDEE80FA4}" presName="parTx" presStyleLbl="revTx" presStyleIdx="2" presStyleCnt="4">
        <dgm:presLayoutVars>
          <dgm:chMax val="0"/>
          <dgm:chPref val="0"/>
        </dgm:presLayoutVars>
      </dgm:prSet>
      <dgm:spPr/>
    </dgm:pt>
    <dgm:pt modelId="{D3D6D65A-3E6A-4B53-B527-96ED65303E43}" type="pres">
      <dgm:prSet presAssocID="{1EA594C2-DAB6-4DE5-9B89-E3B9EC8454B9}" presName="sibTrans" presStyleCnt="0"/>
      <dgm:spPr/>
    </dgm:pt>
    <dgm:pt modelId="{3BA0166D-5113-40B9-9FD7-53C9FBA4816A}" type="pres">
      <dgm:prSet presAssocID="{78F785BE-4B03-4329-9DC5-6F6B54C1DF1D}" presName="compNode" presStyleCnt="0"/>
      <dgm:spPr/>
    </dgm:pt>
    <dgm:pt modelId="{3110AF71-26DB-4DC5-9367-13E73E5BA618}" type="pres">
      <dgm:prSet presAssocID="{78F785BE-4B03-4329-9DC5-6F6B54C1DF1D}" presName="bgRect" presStyleLbl="bgShp" presStyleIdx="3" presStyleCnt="4"/>
      <dgm:spPr/>
    </dgm:pt>
    <dgm:pt modelId="{61C0AC0A-A7B2-4E9B-B626-B7F2D5B012E4}" type="pres">
      <dgm:prSet presAssocID="{78F785BE-4B03-4329-9DC5-6F6B54C1DF1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532076D3-7AAD-44A9-B611-9F2B6197B68A}" type="pres">
      <dgm:prSet presAssocID="{78F785BE-4B03-4329-9DC5-6F6B54C1DF1D}" presName="spaceRect" presStyleCnt="0"/>
      <dgm:spPr/>
    </dgm:pt>
    <dgm:pt modelId="{96650F51-75B0-4EA7-8277-FE44BADB448B}" type="pres">
      <dgm:prSet presAssocID="{78F785BE-4B03-4329-9DC5-6F6B54C1DF1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A23C611-86B2-4871-9D0E-B6927CAC7DE1}" type="presOf" srcId="{0A3155F1-8EF1-427E-8A6A-F7733929D9B7}" destId="{95493CD2-860E-4EA4-A096-4490B47E0B17}" srcOrd="0" destOrd="0" presId="urn:microsoft.com/office/officeart/2018/2/layout/IconVerticalSolidList"/>
    <dgm:cxn modelId="{7B75E812-F131-4003-B02D-6AB63F9666B0}" srcId="{0A3155F1-8EF1-427E-8A6A-F7733929D9B7}" destId="{E8CC6CC3-5EBF-4A6A-964D-F71EDEE80FA4}" srcOrd="2" destOrd="0" parTransId="{D090D91A-A986-452B-BBE1-9ABACEE6E5E9}" sibTransId="{1EA594C2-DAB6-4DE5-9B89-E3B9EC8454B9}"/>
    <dgm:cxn modelId="{291C0764-6216-49B9-96CE-72F6658C6A40}" srcId="{0A3155F1-8EF1-427E-8A6A-F7733929D9B7}" destId="{D823DEBA-CF19-4926-9763-E5CF79D55AE1}" srcOrd="0" destOrd="0" parTransId="{83700795-A420-4F69-ADFB-C4BFF6A5D67D}" sibTransId="{759464B5-1E02-4949-9E76-EDC826411A9A}"/>
    <dgm:cxn modelId="{69F57865-8BD1-44E3-9D7C-F5C1017763C9}" srcId="{0A3155F1-8EF1-427E-8A6A-F7733929D9B7}" destId="{E038B542-F07A-47E0-B654-077C7D74D9EF}" srcOrd="1" destOrd="0" parTransId="{80736753-37D1-4043-8A14-8BD57327F901}" sibTransId="{EFE0B698-DDB2-418D-A96C-DD8A3CF6012B}"/>
    <dgm:cxn modelId="{C7F7F86B-8CAD-40B8-B73E-FBBE5262CB2B}" srcId="{0A3155F1-8EF1-427E-8A6A-F7733929D9B7}" destId="{78F785BE-4B03-4329-9DC5-6F6B54C1DF1D}" srcOrd="3" destOrd="0" parTransId="{72D77A60-891F-4B07-88B3-30C9714A9BCB}" sibTransId="{DF412EFC-FDE5-4699-9C12-76DB6408A83A}"/>
    <dgm:cxn modelId="{89B0E255-0DDD-4597-A6B6-C0E3D5FDE537}" type="presOf" srcId="{E8CC6CC3-5EBF-4A6A-964D-F71EDEE80FA4}" destId="{399F5CB0-66A9-44D7-B802-F60F08E4B247}" srcOrd="0" destOrd="0" presId="urn:microsoft.com/office/officeart/2018/2/layout/IconVerticalSolidList"/>
    <dgm:cxn modelId="{6DF8307E-5399-490E-B8C5-BB62B95A6808}" type="presOf" srcId="{E038B542-F07A-47E0-B654-077C7D74D9EF}" destId="{B6ECDCD0-86F7-4050-B9F0-F60846D6315D}" srcOrd="0" destOrd="0" presId="urn:microsoft.com/office/officeart/2018/2/layout/IconVerticalSolidList"/>
    <dgm:cxn modelId="{FEF3EEBB-439A-4853-8B8B-6B9C34761E1C}" type="presOf" srcId="{D823DEBA-CF19-4926-9763-E5CF79D55AE1}" destId="{DEC99E96-0BDB-48C1-8EBC-57E6A124C25D}" srcOrd="0" destOrd="0" presId="urn:microsoft.com/office/officeart/2018/2/layout/IconVerticalSolidList"/>
    <dgm:cxn modelId="{703B6CCA-5739-4B38-92F7-B70BBBDD5EB2}" type="presOf" srcId="{78F785BE-4B03-4329-9DC5-6F6B54C1DF1D}" destId="{96650F51-75B0-4EA7-8277-FE44BADB448B}" srcOrd="0" destOrd="0" presId="urn:microsoft.com/office/officeart/2018/2/layout/IconVerticalSolidList"/>
    <dgm:cxn modelId="{6B6CE0C5-208D-4328-A368-BD8ECA5FA76A}" type="presParOf" srcId="{95493CD2-860E-4EA4-A096-4490B47E0B17}" destId="{69F0B9A7-A74A-4420-96B8-DB35FDD47317}" srcOrd="0" destOrd="0" presId="urn:microsoft.com/office/officeart/2018/2/layout/IconVerticalSolidList"/>
    <dgm:cxn modelId="{C5B316F5-B3CC-4CD3-B745-D244EFCEFAF3}" type="presParOf" srcId="{69F0B9A7-A74A-4420-96B8-DB35FDD47317}" destId="{28D8000F-6A0A-4C77-B649-2B686AD83C34}" srcOrd="0" destOrd="0" presId="urn:microsoft.com/office/officeart/2018/2/layout/IconVerticalSolidList"/>
    <dgm:cxn modelId="{184FCF65-0527-4D56-BBE5-19C20C7814FA}" type="presParOf" srcId="{69F0B9A7-A74A-4420-96B8-DB35FDD47317}" destId="{058205F0-E6F3-42DE-A059-A2078FA1FFD8}" srcOrd="1" destOrd="0" presId="urn:microsoft.com/office/officeart/2018/2/layout/IconVerticalSolidList"/>
    <dgm:cxn modelId="{AC85B127-B9F0-49FB-BEF1-49356ADD79F9}" type="presParOf" srcId="{69F0B9A7-A74A-4420-96B8-DB35FDD47317}" destId="{16412E55-7C17-43C7-8E76-65C25BCB86CA}" srcOrd="2" destOrd="0" presId="urn:microsoft.com/office/officeart/2018/2/layout/IconVerticalSolidList"/>
    <dgm:cxn modelId="{05CA916A-2D87-4D54-B494-24237D0BE7AF}" type="presParOf" srcId="{69F0B9A7-A74A-4420-96B8-DB35FDD47317}" destId="{DEC99E96-0BDB-48C1-8EBC-57E6A124C25D}" srcOrd="3" destOrd="0" presId="urn:microsoft.com/office/officeart/2018/2/layout/IconVerticalSolidList"/>
    <dgm:cxn modelId="{140EA192-86B0-4DF8-A27A-7AD5F6CFF702}" type="presParOf" srcId="{95493CD2-860E-4EA4-A096-4490B47E0B17}" destId="{ED71AD2A-AB12-45F3-A204-2F22F20DA9E6}" srcOrd="1" destOrd="0" presId="urn:microsoft.com/office/officeart/2018/2/layout/IconVerticalSolidList"/>
    <dgm:cxn modelId="{7F153E04-F1FC-4AA4-A510-9299F764A0CD}" type="presParOf" srcId="{95493CD2-860E-4EA4-A096-4490B47E0B17}" destId="{5DD7C754-4328-435E-898B-F3C23E7C3AB9}" srcOrd="2" destOrd="0" presId="urn:microsoft.com/office/officeart/2018/2/layout/IconVerticalSolidList"/>
    <dgm:cxn modelId="{F58B089A-C62F-4AAC-9D96-F08218EA9D7B}" type="presParOf" srcId="{5DD7C754-4328-435E-898B-F3C23E7C3AB9}" destId="{9B92388B-882A-4D4A-B6D1-440ADC052732}" srcOrd="0" destOrd="0" presId="urn:microsoft.com/office/officeart/2018/2/layout/IconVerticalSolidList"/>
    <dgm:cxn modelId="{4773445B-40E1-40DB-8A79-0AE0BE369FB3}" type="presParOf" srcId="{5DD7C754-4328-435E-898B-F3C23E7C3AB9}" destId="{CA39195A-2FBA-42DB-9426-E013AC4A5CB4}" srcOrd="1" destOrd="0" presId="urn:microsoft.com/office/officeart/2018/2/layout/IconVerticalSolidList"/>
    <dgm:cxn modelId="{1E503CA7-4CC1-4881-BBA0-7C7BE6A5FAD2}" type="presParOf" srcId="{5DD7C754-4328-435E-898B-F3C23E7C3AB9}" destId="{FAAA03C7-587A-49EE-A863-2958B838B78F}" srcOrd="2" destOrd="0" presId="urn:microsoft.com/office/officeart/2018/2/layout/IconVerticalSolidList"/>
    <dgm:cxn modelId="{050BBFF9-A989-491B-A279-A04414F07C16}" type="presParOf" srcId="{5DD7C754-4328-435E-898B-F3C23E7C3AB9}" destId="{B6ECDCD0-86F7-4050-B9F0-F60846D6315D}" srcOrd="3" destOrd="0" presId="urn:microsoft.com/office/officeart/2018/2/layout/IconVerticalSolidList"/>
    <dgm:cxn modelId="{1371C66B-5617-450E-84E6-74E8F79E31E3}" type="presParOf" srcId="{95493CD2-860E-4EA4-A096-4490B47E0B17}" destId="{E9D3B56C-FD3F-43DD-9CCE-EBB72D656634}" srcOrd="3" destOrd="0" presId="urn:microsoft.com/office/officeart/2018/2/layout/IconVerticalSolidList"/>
    <dgm:cxn modelId="{996DB852-69D7-4FBF-AA62-54794EB39D3B}" type="presParOf" srcId="{95493CD2-860E-4EA4-A096-4490B47E0B17}" destId="{633817CE-88FF-48FF-8A4C-263BC9569AF1}" srcOrd="4" destOrd="0" presId="urn:microsoft.com/office/officeart/2018/2/layout/IconVerticalSolidList"/>
    <dgm:cxn modelId="{13735AE8-E128-4449-BB59-68533CF00307}" type="presParOf" srcId="{633817CE-88FF-48FF-8A4C-263BC9569AF1}" destId="{E19B59B4-3CF0-437C-9FF1-4664B0BB6485}" srcOrd="0" destOrd="0" presId="urn:microsoft.com/office/officeart/2018/2/layout/IconVerticalSolidList"/>
    <dgm:cxn modelId="{31E69F9F-8A84-495C-9A79-69796F2D31AF}" type="presParOf" srcId="{633817CE-88FF-48FF-8A4C-263BC9569AF1}" destId="{13F0404C-A9AB-4335-8F53-18CA1134E5A5}" srcOrd="1" destOrd="0" presId="urn:microsoft.com/office/officeart/2018/2/layout/IconVerticalSolidList"/>
    <dgm:cxn modelId="{5BE08D78-7F54-4E09-9701-B8BE93418ED0}" type="presParOf" srcId="{633817CE-88FF-48FF-8A4C-263BC9569AF1}" destId="{A8727A3C-7695-4796-9DA9-CC62477F9DE4}" srcOrd="2" destOrd="0" presId="urn:microsoft.com/office/officeart/2018/2/layout/IconVerticalSolidList"/>
    <dgm:cxn modelId="{19E0EEDB-006A-4105-855B-35E210434E03}" type="presParOf" srcId="{633817CE-88FF-48FF-8A4C-263BC9569AF1}" destId="{399F5CB0-66A9-44D7-B802-F60F08E4B247}" srcOrd="3" destOrd="0" presId="urn:microsoft.com/office/officeart/2018/2/layout/IconVerticalSolidList"/>
    <dgm:cxn modelId="{E86EF84D-9715-4C85-8842-786263343AA7}" type="presParOf" srcId="{95493CD2-860E-4EA4-A096-4490B47E0B17}" destId="{D3D6D65A-3E6A-4B53-B527-96ED65303E43}" srcOrd="5" destOrd="0" presId="urn:microsoft.com/office/officeart/2018/2/layout/IconVerticalSolidList"/>
    <dgm:cxn modelId="{1DC72CB8-CFBA-46C8-AFED-C4DECCD4682F}" type="presParOf" srcId="{95493CD2-860E-4EA4-A096-4490B47E0B17}" destId="{3BA0166D-5113-40B9-9FD7-53C9FBA4816A}" srcOrd="6" destOrd="0" presId="urn:microsoft.com/office/officeart/2018/2/layout/IconVerticalSolidList"/>
    <dgm:cxn modelId="{A31E9DFD-3AD7-457B-91CB-00BC9F91D4BB}" type="presParOf" srcId="{3BA0166D-5113-40B9-9FD7-53C9FBA4816A}" destId="{3110AF71-26DB-4DC5-9367-13E73E5BA618}" srcOrd="0" destOrd="0" presId="urn:microsoft.com/office/officeart/2018/2/layout/IconVerticalSolidList"/>
    <dgm:cxn modelId="{96C76EA1-6994-4644-8CF1-D17698D2D087}" type="presParOf" srcId="{3BA0166D-5113-40B9-9FD7-53C9FBA4816A}" destId="{61C0AC0A-A7B2-4E9B-B626-B7F2D5B012E4}" srcOrd="1" destOrd="0" presId="urn:microsoft.com/office/officeart/2018/2/layout/IconVerticalSolidList"/>
    <dgm:cxn modelId="{7E82ED9E-3CB6-4DD9-B207-695AE3186EE0}" type="presParOf" srcId="{3BA0166D-5113-40B9-9FD7-53C9FBA4816A}" destId="{532076D3-7AAD-44A9-B611-9F2B6197B68A}" srcOrd="2" destOrd="0" presId="urn:microsoft.com/office/officeart/2018/2/layout/IconVerticalSolidList"/>
    <dgm:cxn modelId="{7C69FD9F-10F9-4767-8A1C-25BB18243A35}" type="presParOf" srcId="{3BA0166D-5113-40B9-9FD7-53C9FBA4816A}" destId="{96650F51-75B0-4EA7-8277-FE44BADB44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51CE83-0F82-4B54-A6E1-AC02CE70E6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1D2699-26CA-486D-8BEE-3E2F65583B8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Linked list application:</a:t>
          </a:r>
          <a:endParaRPr lang="en-US"/>
        </a:p>
      </dgm:t>
    </dgm:pt>
    <dgm:pt modelId="{E4D17361-5877-45B5-8FB7-7AC5F62D84FE}" type="parTrans" cxnId="{0ABBD24B-13DE-4697-AFDF-08A8D028A25D}">
      <dgm:prSet/>
      <dgm:spPr/>
      <dgm:t>
        <a:bodyPr/>
        <a:lstStyle/>
        <a:p>
          <a:endParaRPr lang="en-US"/>
        </a:p>
      </dgm:t>
    </dgm:pt>
    <dgm:pt modelId="{7559F06A-C060-4A25-A6B9-105CF8A98389}" type="sibTrans" cxnId="{0ABBD24B-13DE-4697-AFDF-08A8D028A25D}">
      <dgm:prSet/>
      <dgm:spPr/>
      <dgm:t>
        <a:bodyPr/>
        <a:lstStyle/>
        <a:p>
          <a:endParaRPr lang="en-US"/>
        </a:p>
      </dgm:t>
    </dgm:pt>
    <dgm:pt modelId="{BE9C6330-337B-425F-891D-671EBB003A7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Node creation(Insert from end)</a:t>
          </a:r>
          <a:endParaRPr lang="en-US"/>
        </a:p>
      </dgm:t>
    </dgm:pt>
    <dgm:pt modelId="{BAFEAC47-A976-46E9-ADFF-9AD4DBAB17F7}" type="parTrans" cxnId="{2643AD38-FF70-441E-8316-B784EC7493A5}">
      <dgm:prSet/>
      <dgm:spPr/>
      <dgm:t>
        <a:bodyPr/>
        <a:lstStyle/>
        <a:p>
          <a:endParaRPr lang="en-US"/>
        </a:p>
      </dgm:t>
    </dgm:pt>
    <dgm:pt modelId="{B7D49AEC-068A-444B-97A9-3960DCEA80F5}" type="sibTrans" cxnId="{2643AD38-FF70-441E-8316-B784EC7493A5}">
      <dgm:prSet/>
      <dgm:spPr/>
      <dgm:t>
        <a:bodyPr/>
        <a:lstStyle/>
        <a:p>
          <a:endParaRPr lang="en-US"/>
        </a:p>
      </dgm:t>
    </dgm:pt>
    <dgm:pt modelId="{48228F05-C16D-47B8-8CC0-EA4E8BDD09A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Node deletion(search by value)</a:t>
          </a:r>
          <a:endParaRPr lang="en-US" dirty="0"/>
        </a:p>
      </dgm:t>
    </dgm:pt>
    <dgm:pt modelId="{992AC3CA-9FB8-43DA-AF6C-B54902F464FB}" type="parTrans" cxnId="{B456558C-68C6-4062-B1E1-14793D1BD691}">
      <dgm:prSet/>
      <dgm:spPr/>
      <dgm:t>
        <a:bodyPr/>
        <a:lstStyle/>
        <a:p>
          <a:endParaRPr lang="en-US"/>
        </a:p>
      </dgm:t>
    </dgm:pt>
    <dgm:pt modelId="{7E9FD43B-7750-489E-9916-9D0908F37591}" type="sibTrans" cxnId="{B456558C-68C6-4062-B1E1-14793D1BD691}">
      <dgm:prSet/>
      <dgm:spPr/>
      <dgm:t>
        <a:bodyPr/>
        <a:lstStyle/>
        <a:p>
          <a:endParaRPr lang="en-US"/>
        </a:p>
      </dgm:t>
    </dgm:pt>
    <dgm:pt modelId="{31646CA7-D571-43F5-8463-D8814309FAE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Traversal</a:t>
          </a:r>
          <a:endParaRPr lang="en-US"/>
        </a:p>
      </dgm:t>
    </dgm:pt>
    <dgm:pt modelId="{B9514416-C76B-474E-AD0B-954B6754B8B8}" type="parTrans" cxnId="{EFFBDDBE-C664-4D13-A028-CC8B8BA256AD}">
      <dgm:prSet/>
      <dgm:spPr/>
      <dgm:t>
        <a:bodyPr/>
        <a:lstStyle/>
        <a:p>
          <a:endParaRPr lang="en-US"/>
        </a:p>
      </dgm:t>
    </dgm:pt>
    <dgm:pt modelId="{5F9CBCF2-2EFD-4B43-9DA0-6897394B45A3}" type="sibTrans" cxnId="{EFFBDDBE-C664-4D13-A028-CC8B8BA256AD}">
      <dgm:prSet/>
      <dgm:spPr/>
      <dgm:t>
        <a:bodyPr/>
        <a:lstStyle/>
        <a:p>
          <a:endParaRPr lang="en-US"/>
        </a:p>
      </dgm:t>
    </dgm:pt>
    <dgm:pt modelId="{100277A4-8943-4941-81FC-8D859876A06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Inheritance</a:t>
          </a:r>
          <a:endParaRPr lang="en-US"/>
        </a:p>
      </dgm:t>
    </dgm:pt>
    <dgm:pt modelId="{25AF8594-60A1-4F59-A1BE-D05533DC7A95}" type="parTrans" cxnId="{1EB1624E-4A31-48C7-9B39-F4CEC7330152}">
      <dgm:prSet/>
      <dgm:spPr/>
      <dgm:t>
        <a:bodyPr/>
        <a:lstStyle/>
        <a:p>
          <a:endParaRPr lang="en-US"/>
        </a:p>
      </dgm:t>
    </dgm:pt>
    <dgm:pt modelId="{BB83832E-740E-4983-8971-6AEE91947DFB}" type="sibTrans" cxnId="{1EB1624E-4A31-48C7-9B39-F4CEC7330152}">
      <dgm:prSet/>
      <dgm:spPr/>
      <dgm:t>
        <a:bodyPr/>
        <a:lstStyle/>
        <a:p>
          <a:endParaRPr lang="en-US"/>
        </a:p>
      </dgm:t>
    </dgm:pt>
    <dgm:pt modelId="{1DB64B35-CA28-4063-A9C6-7ABD437EB34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Encapsulation</a:t>
          </a:r>
          <a:endParaRPr lang="en-US"/>
        </a:p>
      </dgm:t>
    </dgm:pt>
    <dgm:pt modelId="{A6AB850F-A23A-4173-AFB1-8AC78AD5B1BE}" type="parTrans" cxnId="{25D86C09-83BB-47FB-8355-A4185D978757}">
      <dgm:prSet/>
      <dgm:spPr/>
      <dgm:t>
        <a:bodyPr/>
        <a:lstStyle/>
        <a:p>
          <a:endParaRPr lang="en-US"/>
        </a:p>
      </dgm:t>
    </dgm:pt>
    <dgm:pt modelId="{C73A5AC4-15E4-412A-A224-900D2BE5067D}" type="sibTrans" cxnId="{25D86C09-83BB-47FB-8355-A4185D978757}">
      <dgm:prSet/>
      <dgm:spPr/>
      <dgm:t>
        <a:bodyPr/>
        <a:lstStyle/>
        <a:p>
          <a:endParaRPr lang="en-US"/>
        </a:p>
      </dgm:t>
    </dgm:pt>
    <dgm:pt modelId="{CA8E40A9-BFFD-45D8-B3F4-0BA33A3B7D08}" type="pres">
      <dgm:prSet presAssocID="{8751CE83-0F82-4B54-A6E1-AC02CE70E674}" presName="root" presStyleCnt="0">
        <dgm:presLayoutVars>
          <dgm:dir/>
          <dgm:resizeHandles val="exact"/>
        </dgm:presLayoutVars>
      </dgm:prSet>
      <dgm:spPr/>
    </dgm:pt>
    <dgm:pt modelId="{33EF6646-F102-4914-884D-F0E8888A2DC1}" type="pres">
      <dgm:prSet presAssocID="{FD1D2699-26CA-486D-8BEE-3E2F65583B88}" presName="compNode" presStyleCnt="0"/>
      <dgm:spPr/>
    </dgm:pt>
    <dgm:pt modelId="{AEB50E11-1066-4752-B226-031CFA880E48}" type="pres">
      <dgm:prSet presAssocID="{FD1D2699-26CA-486D-8BEE-3E2F65583B88}" presName="bgRect" presStyleLbl="bgShp" presStyleIdx="0" presStyleCnt="6"/>
      <dgm:spPr/>
    </dgm:pt>
    <dgm:pt modelId="{AD118CA7-3051-40C3-BFCC-C3F8D00CAC36}" type="pres">
      <dgm:prSet presAssocID="{FD1D2699-26CA-486D-8BEE-3E2F65583B8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38DBC746-BE37-4AF5-B241-1092443F4EDD}" type="pres">
      <dgm:prSet presAssocID="{FD1D2699-26CA-486D-8BEE-3E2F65583B88}" presName="spaceRect" presStyleCnt="0"/>
      <dgm:spPr/>
    </dgm:pt>
    <dgm:pt modelId="{B0A77371-FB98-4F6E-8363-135FA29A092A}" type="pres">
      <dgm:prSet presAssocID="{FD1D2699-26CA-486D-8BEE-3E2F65583B88}" presName="parTx" presStyleLbl="revTx" presStyleIdx="0" presStyleCnt="6">
        <dgm:presLayoutVars>
          <dgm:chMax val="0"/>
          <dgm:chPref val="0"/>
        </dgm:presLayoutVars>
      </dgm:prSet>
      <dgm:spPr/>
    </dgm:pt>
    <dgm:pt modelId="{F1DF6D6F-DABC-4FA8-99BB-E8CDB3BA8CCD}" type="pres">
      <dgm:prSet presAssocID="{7559F06A-C060-4A25-A6B9-105CF8A98389}" presName="sibTrans" presStyleCnt="0"/>
      <dgm:spPr/>
    </dgm:pt>
    <dgm:pt modelId="{FCEA25EC-A028-4F1B-B236-9AA8DBA7C3B2}" type="pres">
      <dgm:prSet presAssocID="{BE9C6330-337B-425F-891D-671EBB003A7F}" presName="compNode" presStyleCnt="0"/>
      <dgm:spPr/>
    </dgm:pt>
    <dgm:pt modelId="{25A2CF93-E188-4EA3-96E2-F7FDD64895A5}" type="pres">
      <dgm:prSet presAssocID="{BE9C6330-337B-425F-891D-671EBB003A7F}" presName="bgRect" presStyleLbl="bgShp" presStyleIdx="1" presStyleCnt="6"/>
      <dgm:spPr/>
    </dgm:pt>
    <dgm:pt modelId="{EB3AFA92-58CA-4B09-B9D1-E92AE0514E4B}" type="pres">
      <dgm:prSet presAssocID="{BE9C6330-337B-425F-891D-671EBB003A7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AD6455DD-7C62-4900-A955-A1D56F17242C}" type="pres">
      <dgm:prSet presAssocID="{BE9C6330-337B-425F-891D-671EBB003A7F}" presName="spaceRect" presStyleCnt="0"/>
      <dgm:spPr/>
    </dgm:pt>
    <dgm:pt modelId="{C4071BD4-DC59-41BB-B573-AE71FFAC0C52}" type="pres">
      <dgm:prSet presAssocID="{BE9C6330-337B-425F-891D-671EBB003A7F}" presName="parTx" presStyleLbl="revTx" presStyleIdx="1" presStyleCnt="6">
        <dgm:presLayoutVars>
          <dgm:chMax val="0"/>
          <dgm:chPref val="0"/>
        </dgm:presLayoutVars>
      </dgm:prSet>
      <dgm:spPr/>
    </dgm:pt>
    <dgm:pt modelId="{E68761DE-89FB-4B0B-9CCB-C3AF0954D593}" type="pres">
      <dgm:prSet presAssocID="{B7D49AEC-068A-444B-97A9-3960DCEA80F5}" presName="sibTrans" presStyleCnt="0"/>
      <dgm:spPr/>
    </dgm:pt>
    <dgm:pt modelId="{31A16158-650A-43B6-AE82-16E28B71A495}" type="pres">
      <dgm:prSet presAssocID="{48228F05-C16D-47B8-8CC0-EA4E8BDD09A1}" presName="compNode" presStyleCnt="0"/>
      <dgm:spPr/>
    </dgm:pt>
    <dgm:pt modelId="{C6548666-0353-416B-B0A9-8B17211E6725}" type="pres">
      <dgm:prSet presAssocID="{48228F05-C16D-47B8-8CC0-EA4E8BDD09A1}" presName="bgRect" presStyleLbl="bgShp" presStyleIdx="2" presStyleCnt="6"/>
      <dgm:spPr/>
    </dgm:pt>
    <dgm:pt modelId="{34DEC57D-A073-411A-8786-F5E24BCBED0B}" type="pres">
      <dgm:prSet presAssocID="{48228F05-C16D-47B8-8CC0-EA4E8BDD09A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7C47E12-F7DA-464B-B43A-848597189BD4}" type="pres">
      <dgm:prSet presAssocID="{48228F05-C16D-47B8-8CC0-EA4E8BDD09A1}" presName="spaceRect" presStyleCnt="0"/>
      <dgm:spPr/>
    </dgm:pt>
    <dgm:pt modelId="{2C17F0BD-836A-4D9D-A737-DEE1317690C7}" type="pres">
      <dgm:prSet presAssocID="{48228F05-C16D-47B8-8CC0-EA4E8BDD09A1}" presName="parTx" presStyleLbl="revTx" presStyleIdx="2" presStyleCnt="6">
        <dgm:presLayoutVars>
          <dgm:chMax val="0"/>
          <dgm:chPref val="0"/>
        </dgm:presLayoutVars>
      </dgm:prSet>
      <dgm:spPr/>
    </dgm:pt>
    <dgm:pt modelId="{F29A07E2-3347-4EA4-B81A-9E985966A3B6}" type="pres">
      <dgm:prSet presAssocID="{7E9FD43B-7750-489E-9916-9D0908F37591}" presName="sibTrans" presStyleCnt="0"/>
      <dgm:spPr/>
    </dgm:pt>
    <dgm:pt modelId="{84D6D1A2-0E11-44BF-9446-7E9C0AF10D77}" type="pres">
      <dgm:prSet presAssocID="{31646CA7-D571-43F5-8463-D8814309FAEB}" presName="compNode" presStyleCnt="0"/>
      <dgm:spPr/>
    </dgm:pt>
    <dgm:pt modelId="{3697B1B5-AE8B-4F54-B2C0-5C947D166EAD}" type="pres">
      <dgm:prSet presAssocID="{31646CA7-D571-43F5-8463-D8814309FAEB}" presName="bgRect" presStyleLbl="bgShp" presStyleIdx="3" presStyleCnt="6"/>
      <dgm:spPr/>
    </dgm:pt>
    <dgm:pt modelId="{7DE7A100-1FD7-416C-ABDA-1907C710DB0B}" type="pres">
      <dgm:prSet presAssocID="{31646CA7-D571-43F5-8463-D8814309FAE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085C53A7-91D9-4131-9815-129A7902FAB5}" type="pres">
      <dgm:prSet presAssocID="{31646CA7-D571-43F5-8463-D8814309FAEB}" presName="spaceRect" presStyleCnt="0"/>
      <dgm:spPr/>
    </dgm:pt>
    <dgm:pt modelId="{ED839AC6-35DF-4DFE-87F2-B34C4F4E2052}" type="pres">
      <dgm:prSet presAssocID="{31646CA7-D571-43F5-8463-D8814309FAEB}" presName="parTx" presStyleLbl="revTx" presStyleIdx="3" presStyleCnt="6">
        <dgm:presLayoutVars>
          <dgm:chMax val="0"/>
          <dgm:chPref val="0"/>
        </dgm:presLayoutVars>
      </dgm:prSet>
      <dgm:spPr/>
    </dgm:pt>
    <dgm:pt modelId="{B8A7E7E8-7C8D-46AF-9CA7-66475DEA254D}" type="pres">
      <dgm:prSet presAssocID="{5F9CBCF2-2EFD-4B43-9DA0-6897394B45A3}" presName="sibTrans" presStyleCnt="0"/>
      <dgm:spPr/>
    </dgm:pt>
    <dgm:pt modelId="{8226494C-005A-4771-8E55-AFB9F6C0F147}" type="pres">
      <dgm:prSet presAssocID="{100277A4-8943-4941-81FC-8D859876A06A}" presName="compNode" presStyleCnt="0"/>
      <dgm:spPr/>
    </dgm:pt>
    <dgm:pt modelId="{57DFC77C-4F68-46C2-937B-13C4A771950C}" type="pres">
      <dgm:prSet presAssocID="{100277A4-8943-4941-81FC-8D859876A06A}" presName="bgRect" presStyleLbl="bgShp" presStyleIdx="4" presStyleCnt="6"/>
      <dgm:spPr/>
    </dgm:pt>
    <dgm:pt modelId="{B99BDA77-24E9-4C25-B7DC-71C12A436837}" type="pres">
      <dgm:prSet presAssocID="{100277A4-8943-4941-81FC-8D859876A06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A151DBF6-3173-455B-8186-6B50C6E2820E}" type="pres">
      <dgm:prSet presAssocID="{100277A4-8943-4941-81FC-8D859876A06A}" presName="spaceRect" presStyleCnt="0"/>
      <dgm:spPr/>
    </dgm:pt>
    <dgm:pt modelId="{BCC747B5-3DB2-444D-B3AC-C91F67C3482B}" type="pres">
      <dgm:prSet presAssocID="{100277A4-8943-4941-81FC-8D859876A06A}" presName="parTx" presStyleLbl="revTx" presStyleIdx="4" presStyleCnt="6">
        <dgm:presLayoutVars>
          <dgm:chMax val="0"/>
          <dgm:chPref val="0"/>
        </dgm:presLayoutVars>
      </dgm:prSet>
      <dgm:spPr/>
    </dgm:pt>
    <dgm:pt modelId="{4B082A38-8920-47B3-A855-A54E48FCF3C8}" type="pres">
      <dgm:prSet presAssocID="{BB83832E-740E-4983-8971-6AEE91947DFB}" presName="sibTrans" presStyleCnt="0"/>
      <dgm:spPr/>
    </dgm:pt>
    <dgm:pt modelId="{EB1332E7-5E96-4A1E-A96D-ECC68F4AE9CE}" type="pres">
      <dgm:prSet presAssocID="{1DB64B35-CA28-4063-A9C6-7ABD437EB34F}" presName="compNode" presStyleCnt="0"/>
      <dgm:spPr/>
    </dgm:pt>
    <dgm:pt modelId="{030005F9-00CD-4097-AB54-28EEB1E706E3}" type="pres">
      <dgm:prSet presAssocID="{1DB64B35-CA28-4063-A9C6-7ABD437EB34F}" presName="bgRect" presStyleLbl="bgShp" presStyleIdx="5" presStyleCnt="6"/>
      <dgm:spPr/>
    </dgm:pt>
    <dgm:pt modelId="{8BA70242-EA16-4687-A2B4-2046982A0DEF}" type="pres">
      <dgm:prSet presAssocID="{1DB64B35-CA28-4063-A9C6-7ABD437EB34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AE896747-5FD2-4E39-8188-4F655C7EE290}" type="pres">
      <dgm:prSet presAssocID="{1DB64B35-CA28-4063-A9C6-7ABD437EB34F}" presName="spaceRect" presStyleCnt="0"/>
      <dgm:spPr/>
    </dgm:pt>
    <dgm:pt modelId="{304C8A28-0BC6-4CF2-9DF5-6B6CF2490F0A}" type="pres">
      <dgm:prSet presAssocID="{1DB64B35-CA28-4063-A9C6-7ABD437EB34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F4EFB02-51DD-4CE1-B969-F14AC8FA54FB}" type="presOf" srcId="{FD1D2699-26CA-486D-8BEE-3E2F65583B88}" destId="{B0A77371-FB98-4F6E-8363-135FA29A092A}" srcOrd="0" destOrd="0" presId="urn:microsoft.com/office/officeart/2018/2/layout/IconVerticalSolidList"/>
    <dgm:cxn modelId="{E707B307-E414-4D2E-9E1F-CF4129B527CB}" type="presOf" srcId="{BE9C6330-337B-425F-891D-671EBB003A7F}" destId="{C4071BD4-DC59-41BB-B573-AE71FFAC0C52}" srcOrd="0" destOrd="0" presId="urn:microsoft.com/office/officeart/2018/2/layout/IconVerticalSolidList"/>
    <dgm:cxn modelId="{25D86C09-83BB-47FB-8355-A4185D978757}" srcId="{8751CE83-0F82-4B54-A6E1-AC02CE70E674}" destId="{1DB64B35-CA28-4063-A9C6-7ABD437EB34F}" srcOrd="5" destOrd="0" parTransId="{A6AB850F-A23A-4173-AFB1-8AC78AD5B1BE}" sibTransId="{C73A5AC4-15E4-412A-A224-900D2BE5067D}"/>
    <dgm:cxn modelId="{2C8C3612-FA12-4230-8538-BB0E133E9E3D}" type="presOf" srcId="{100277A4-8943-4941-81FC-8D859876A06A}" destId="{BCC747B5-3DB2-444D-B3AC-C91F67C3482B}" srcOrd="0" destOrd="0" presId="urn:microsoft.com/office/officeart/2018/2/layout/IconVerticalSolidList"/>
    <dgm:cxn modelId="{49F08328-DD26-4B20-B243-9A90BFA25AB8}" type="presOf" srcId="{48228F05-C16D-47B8-8CC0-EA4E8BDD09A1}" destId="{2C17F0BD-836A-4D9D-A737-DEE1317690C7}" srcOrd="0" destOrd="0" presId="urn:microsoft.com/office/officeart/2018/2/layout/IconVerticalSolidList"/>
    <dgm:cxn modelId="{2643AD38-FF70-441E-8316-B784EC7493A5}" srcId="{8751CE83-0F82-4B54-A6E1-AC02CE70E674}" destId="{BE9C6330-337B-425F-891D-671EBB003A7F}" srcOrd="1" destOrd="0" parTransId="{BAFEAC47-A976-46E9-ADFF-9AD4DBAB17F7}" sibTransId="{B7D49AEC-068A-444B-97A9-3960DCEA80F5}"/>
    <dgm:cxn modelId="{2275033E-2292-429C-8CB1-F851FDB5743D}" type="presOf" srcId="{8751CE83-0F82-4B54-A6E1-AC02CE70E674}" destId="{CA8E40A9-BFFD-45D8-B3F4-0BA33A3B7D08}" srcOrd="0" destOrd="0" presId="urn:microsoft.com/office/officeart/2018/2/layout/IconVerticalSolidList"/>
    <dgm:cxn modelId="{0ABBD24B-13DE-4697-AFDF-08A8D028A25D}" srcId="{8751CE83-0F82-4B54-A6E1-AC02CE70E674}" destId="{FD1D2699-26CA-486D-8BEE-3E2F65583B88}" srcOrd="0" destOrd="0" parTransId="{E4D17361-5877-45B5-8FB7-7AC5F62D84FE}" sibTransId="{7559F06A-C060-4A25-A6B9-105CF8A98389}"/>
    <dgm:cxn modelId="{1EB1624E-4A31-48C7-9B39-F4CEC7330152}" srcId="{8751CE83-0F82-4B54-A6E1-AC02CE70E674}" destId="{100277A4-8943-4941-81FC-8D859876A06A}" srcOrd="4" destOrd="0" parTransId="{25AF8594-60A1-4F59-A1BE-D05533DC7A95}" sibTransId="{BB83832E-740E-4983-8971-6AEE91947DFB}"/>
    <dgm:cxn modelId="{71F6C070-AB91-4056-8CFF-149E00336179}" type="presOf" srcId="{31646CA7-D571-43F5-8463-D8814309FAEB}" destId="{ED839AC6-35DF-4DFE-87F2-B34C4F4E2052}" srcOrd="0" destOrd="0" presId="urn:microsoft.com/office/officeart/2018/2/layout/IconVerticalSolidList"/>
    <dgm:cxn modelId="{B456558C-68C6-4062-B1E1-14793D1BD691}" srcId="{8751CE83-0F82-4B54-A6E1-AC02CE70E674}" destId="{48228F05-C16D-47B8-8CC0-EA4E8BDD09A1}" srcOrd="2" destOrd="0" parTransId="{992AC3CA-9FB8-43DA-AF6C-B54902F464FB}" sibTransId="{7E9FD43B-7750-489E-9916-9D0908F37591}"/>
    <dgm:cxn modelId="{EFFBDDBE-C664-4D13-A028-CC8B8BA256AD}" srcId="{8751CE83-0F82-4B54-A6E1-AC02CE70E674}" destId="{31646CA7-D571-43F5-8463-D8814309FAEB}" srcOrd="3" destOrd="0" parTransId="{B9514416-C76B-474E-AD0B-954B6754B8B8}" sibTransId="{5F9CBCF2-2EFD-4B43-9DA0-6897394B45A3}"/>
    <dgm:cxn modelId="{40A552E6-DD32-430B-B2DF-970254C388A2}" type="presOf" srcId="{1DB64B35-CA28-4063-A9C6-7ABD437EB34F}" destId="{304C8A28-0BC6-4CF2-9DF5-6B6CF2490F0A}" srcOrd="0" destOrd="0" presId="urn:microsoft.com/office/officeart/2018/2/layout/IconVerticalSolidList"/>
    <dgm:cxn modelId="{193BF470-81E5-482C-8A58-53F2E096C925}" type="presParOf" srcId="{CA8E40A9-BFFD-45D8-B3F4-0BA33A3B7D08}" destId="{33EF6646-F102-4914-884D-F0E8888A2DC1}" srcOrd="0" destOrd="0" presId="urn:microsoft.com/office/officeart/2018/2/layout/IconVerticalSolidList"/>
    <dgm:cxn modelId="{02B304EF-EE19-4779-8E3D-767676E13311}" type="presParOf" srcId="{33EF6646-F102-4914-884D-F0E8888A2DC1}" destId="{AEB50E11-1066-4752-B226-031CFA880E48}" srcOrd="0" destOrd="0" presId="urn:microsoft.com/office/officeart/2018/2/layout/IconVerticalSolidList"/>
    <dgm:cxn modelId="{2AA14ECB-0E4D-4B15-A16F-5D27923BE2C4}" type="presParOf" srcId="{33EF6646-F102-4914-884D-F0E8888A2DC1}" destId="{AD118CA7-3051-40C3-BFCC-C3F8D00CAC36}" srcOrd="1" destOrd="0" presId="urn:microsoft.com/office/officeart/2018/2/layout/IconVerticalSolidList"/>
    <dgm:cxn modelId="{66E2134F-F21D-4A1B-A44E-527690D02AA4}" type="presParOf" srcId="{33EF6646-F102-4914-884D-F0E8888A2DC1}" destId="{38DBC746-BE37-4AF5-B241-1092443F4EDD}" srcOrd="2" destOrd="0" presId="urn:microsoft.com/office/officeart/2018/2/layout/IconVerticalSolidList"/>
    <dgm:cxn modelId="{2F4D08B2-EC99-4E82-AA69-F8E4B3F364E0}" type="presParOf" srcId="{33EF6646-F102-4914-884D-F0E8888A2DC1}" destId="{B0A77371-FB98-4F6E-8363-135FA29A092A}" srcOrd="3" destOrd="0" presId="urn:microsoft.com/office/officeart/2018/2/layout/IconVerticalSolidList"/>
    <dgm:cxn modelId="{B54EC9EE-ABD3-4EF6-B680-9188534B9C31}" type="presParOf" srcId="{CA8E40A9-BFFD-45D8-B3F4-0BA33A3B7D08}" destId="{F1DF6D6F-DABC-4FA8-99BB-E8CDB3BA8CCD}" srcOrd="1" destOrd="0" presId="urn:microsoft.com/office/officeart/2018/2/layout/IconVerticalSolidList"/>
    <dgm:cxn modelId="{4DF29EFC-A2E8-44B1-BB7E-36729C11A9C6}" type="presParOf" srcId="{CA8E40A9-BFFD-45D8-B3F4-0BA33A3B7D08}" destId="{FCEA25EC-A028-4F1B-B236-9AA8DBA7C3B2}" srcOrd="2" destOrd="0" presId="urn:microsoft.com/office/officeart/2018/2/layout/IconVerticalSolidList"/>
    <dgm:cxn modelId="{718FDA6A-A0C8-4A54-89C5-C6EF1AB0C66A}" type="presParOf" srcId="{FCEA25EC-A028-4F1B-B236-9AA8DBA7C3B2}" destId="{25A2CF93-E188-4EA3-96E2-F7FDD64895A5}" srcOrd="0" destOrd="0" presId="urn:microsoft.com/office/officeart/2018/2/layout/IconVerticalSolidList"/>
    <dgm:cxn modelId="{FDB8006F-621E-4C6A-BCE9-A24FF1F60D40}" type="presParOf" srcId="{FCEA25EC-A028-4F1B-B236-9AA8DBA7C3B2}" destId="{EB3AFA92-58CA-4B09-B9D1-E92AE0514E4B}" srcOrd="1" destOrd="0" presId="urn:microsoft.com/office/officeart/2018/2/layout/IconVerticalSolidList"/>
    <dgm:cxn modelId="{6FEBBF22-D5D6-402E-A7FA-85C2F39B94A8}" type="presParOf" srcId="{FCEA25EC-A028-4F1B-B236-9AA8DBA7C3B2}" destId="{AD6455DD-7C62-4900-A955-A1D56F17242C}" srcOrd="2" destOrd="0" presId="urn:microsoft.com/office/officeart/2018/2/layout/IconVerticalSolidList"/>
    <dgm:cxn modelId="{DB86D703-4625-49FC-BDF1-DE2D7C49D867}" type="presParOf" srcId="{FCEA25EC-A028-4F1B-B236-9AA8DBA7C3B2}" destId="{C4071BD4-DC59-41BB-B573-AE71FFAC0C52}" srcOrd="3" destOrd="0" presId="urn:microsoft.com/office/officeart/2018/2/layout/IconVerticalSolidList"/>
    <dgm:cxn modelId="{14F2CE27-7D23-49D4-9642-2AAE1D1E120B}" type="presParOf" srcId="{CA8E40A9-BFFD-45D8-B3F4-0BA33A3B7D08}" destId="{E68761DE-89FB-4B0B-9CCB-C3AF0954D593}" srcOrd="3" destOrd="0" presId="urn:microsoft.com/office/officeart/2018/2/layout/IconVerticalSolidList"/>
    <dgm:cxn modelId="{F4E5184C-AA29-4763-B5B6-9D784C1FDD5E}" type="presParOf" srcId="{CA8E40A9-BFFD-45D8-B3F4-0BA33A3B7D08}" destId="{31A16158-650A-43B6-AE82-16E28B71A495}" srcOrd="4" destOrd="0" presId="urn:microsoft.com/office/officeart/2018/2/layout/IconVerticalSolidList"/>
    <dgm:cxn modelId="{E1402AC5-9567-4CEB-BFEA-616B92EB1900}" type="presParOf" srcId="{31A16158-650A-43B6-AE82-16E28B71A495}" destId="{C6548666-0353-416B-B0A9-8B17211E6725}" srcOrd="0" destOrd="0" presId="urn:microsoft.com/office/officeart/2018/2/layout/IconVerticalSolidList"/>
    <dgm:cxn modelId="{AD9D33A5-AB32-438F-BFC8-DD037B82162C}" type="presParOf" srcId="{31A16158-650A-43B6-AE82-16E28B71A495}" destId="{34DEC57D-A073-411A-8786-F5E24BCBED0B}" srcOrd="1" destOrd="0" presId="urn:microsoft.com/office/officeart/2018/2/layout/IconVerticalSolidList"/>
    <dgm:cxn modelId="{DCDEDAE7-5849-4604-A19B-161BCF744AB5}" type="presParOf" srcId="{31A16158-650A-43B6-AE82-16E28B71A495}" destId="{F7C47E12-F7DA-464B-B43A-848597189BD4}" srcOrd="2" destOrd="0" presId="urn:microsoft.com/office/officeart/2018/2/layout/IconVerticalSolidList"/>
    <dgm:cxn modelId="{98E05A3D-949C-4B10-A9F4-8D9EB28BE4AE}" type="presParOf" srcId="{31A16158-650A-43B6-AE82-16E28B71A495}" destId="{2C17F0BD-836A-4D9D-A737-DEE1317690C7}" srcOrd="3" destOrd="0" presId="urn:microsoft.com/office/officeart/2018/2/layout/IconVerticalSolidList"/>
    <dgm:cxn modelId="{DDCAC787-D0E8-496B-9A41-A428D8C98A1F}" type="presParOf" srcId="{CA8E40A9-BFFD-45D8-B3F4-0BA33A3B7D08}" destId="{F29A07E2-3347-4EA4-B81A-9E985966A3B6}" srcOrd="5" destOrd="0" presId="urn:microsoft.com/office/officeart/2018/2/layout/IconVerticalSolidList"/>
    <dgm:cxn modelId="{AFABE383-CF6E-4A35-8489-F001A5B45468}" type="presParOf" srcId="{CA8E40A9-BFFD-45D8-B3F4-0BA33A3B7D08}" destId="{84D6D1A2-0E11-44BF-9446-7E9C0AF10D77}" srcOrd="6" destOrd="0" presId="urn:microsoft.com/office/officeart/2018/2/layout/IconVerticalSolidList"/>
    <dgm:cxn modelId="{19BED40D-413A-49A2-90B6-216B233A56F8}" type="presParOf" srcId="{84D6D1A2-0E11-44BF-9446-7E9C0AF10D77}" destId="{3697B1B5-AE8B-4F54-B2C0-5C947D166EAD}" srcOrd="0" destOrd="0" presId="urn:microsoft.com/office/officeart/2018/2/layout/IconVerticalSolidList"/>
    <dgm:cxn modelId="{FF3BD1B2-2EC6-45F8-ADAA-EC12443A26E9}" type="presParOf" srcId="{84D6D1A2-0E11-44BF-9446-7E9C0AF10D77}" destId="{7DE7A100-1FD7-416C-ABDA-1907C710DB0B}" srcOrd="1" destOrd="0" presId="urn:microsoft.com/office/officeart/2018/2/layout/IconVerticalSolidList"/>
    <dgm:cxn modelId="{AEB98039-9E83-4A26-8D1E-EA94A3499888}" type="presParOf" srcId="{84D6D1A2-0E11-44BF-9446-7E9C0AF10D77}" destId="{085C53A7-91D9-4131-9815-129A7902FAB5}" srcOrd="2" destOrd="0" presId="urn:microsoft.com/office/officeart/2018/2/layout/IconVerticalSolidList"/>
    <dgm:cxn modelId="{393F318F-DBFA-4816-A5BF-0E13554A23A2}" type="presParOf" srcId="{84D6D1A2-0E11-44BF-9446-7E9C0AF10D77}" destId="{ED839AC6-35DF-4DFE-87F2-B34C4F4E2052}" srcOrd="3" destOrd="0" presId="urn:microsoft.com/office/officeart/2018/2/layout/IconVerticalSolidList"/>
    <dgm:cxn modelId="{10F228E6-8ADF-432A-BBA6-60A34C32D544}" type="presParOf" srcId="{CA8E40A9-BFFD-45D8-B3F4-0BA33A3B7D08}" destId="{B8A7E7E8-7C8D-46AF-9CA7-66475DEA254D}" srcOrd="7" destOrd="0" presId="urn:microsoft.com/office/officeart/2018/2/layout/IconVerticalSolidList"/>
    <dgm:cxn modelId="{469074EB-EF13-41A1-AEDA-A60640B11DCE}" type="presParOf" srcId="{CA8E40A9-BFFD-45D8-B3F4-0BA33A3B7D08}" destId="{8226494C-005A-4771-8E55-AFB9F6C0F147}" srcOrd="8" destOrd="0" presId="urn:microsoft.com/office/officeart/2018/2/layout/IconVerticalSolidList"/>
    <dgm:cxn modelId="{8155B118-581A-4B88-9758-4B6DA881E9D7}" type="presParOf" srcId="{8226494C-005A-4771-8E55-AFB9F6C0F147}" destId="{57DFC77C-4F68-46C2-937B-13C4A771950C}" srcOrd="0" destOrd="0" presId="urn:microsoft.com/office/officeart/2018/2/layout/IconVerticalSolidList"/>
    <dgm:cxn modelId="{5E06B5A5-5AC0-4A57-A56E-814900E499A7}" type="presParOf" srcId="{8226494C-005A-4771-8E55-AFB9F6C0F147}" destId="{B99BDA77-24E9-4C25-B7DC-71C12A436837}" srcOrd="1" destOrd="0" presId="urn:microsoft.com/office/officeart/2018/2/layout/IconVerticalSolidList"/>
    <dgm:cxn modelId="{A8C33C1B-1B21-4399-AE80-6B5BDBD19DF0}" type="presParOf" srcId="{8226494C-005A-4771-8E55-AFB9F6C0F147}" destId="{A151DBF6-3173-455B-8186-6B50C6E2820E}" srcOrd="2" destOrd="0" presId="urn:microsoft.com/office/officeart/2018/2/layout/IconVerticalSolidList"/>
    <dgm:cxn modelId="{75BD5AC7-80E9-4B0F-ABD6-D37445150437}" type="presParOf" srcId="{8226494C-005A-4771-8E55-AFB9F6C0F147}" destId="{BCC747B5-3DB2-444D-B3AC-C91F67C3482B}" srcOrd="3" destOrd="0" presId="urn:microsoft.com/office/officeart/2018/2/layout/IconVerticalSolidList"/>
    <dgm:cxn modelId="{98DB1041-5BDF-45DB-A51B-0544C75D2804}" type="presParOf" srcId="{CA8E40A9-BFFD-45D8-B3F4-0BA33A3B7D08}" destId="{4B082A38-8920-47B3-A855-A54E48FCF3C8}" srcOrd="9" destOrd="0" presId="urn:microsoft.com/office/officeart/2018/2/layout/IconVerticalSolidList"/>
    <dgm:cxn modelId="{998E7555-D42D-4628-9166-8B4CD212501A}" type="presParOf" srcId="{CA8E40A9-BFFD-45D8-B3F4-0BA33A3B7D08}" destId="{EB1332E7-5E96-4A1E-A96D-ECC68F4AE9CE}" srcOrd="10" destOrd="0" presId="urn:microsoft.com/office/officeart/2018/2/layout/IconVerticalSolidList"/>
    <dgm:cxn modelId="{27FE03C4-A74B-4C7D-B0AF-2AAD4DD33638}" type="presParOf" srcId="{EB1332E7-5E96-4A1E-A96D-ECC68F4AE9CE}" destId="{030005F9-00CD-4097-AB54-28EEB1E706E3}" srcOrd="0" destOrd="0" presId="urn:microsoft.com/office/officeart/2018/2/layout/IconVerticalSolidList"/>
    <dgm:cxn modelId="{A05CBBC9-2507-490D-A78B-7A540329C017}" type="presParOf" srcId="{EB1332E7-5E96-4A1E-A96D-ECC68F4AE9CE}" destId="{8BA70242-EA16-4687-A2B4-2046982A0DEF}" srcOrd="1" destOrd="0" presId="urn:microsoft.com/office/officeart/2018/2/layout/IconVerticalSolidList"/>
    <dgm:cxn modelId="{353656D8-DF4B-421B-AE03-F873153ACF1E}" type="presParOf" srcId="{EB1332E7-5E96-4A1E-A96D-ECC68F4AE9CE}" destId="{AE896747-5FD2-4E39-8188-4F655C7EE290}" srcOrd="2" destOrd="0" presId="urn:microsoft.com/office/officeart/2018/2/layout/IconVerticalSolidList"/>
    <dgm:cxn modelId="{EC42EA47-E634-4BBF-B033-198C7FF9FABB}" type="presParOf" srcId="{EB1332E7-5E96-4A1E-A96D-ECC68F4AE9CE}" destId="{304C8A28-0BC6-4CF2-9DF5-6B6CF2490F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8000F-6A0A-4C77-B649-2B686AD83C34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205F0-E6F3-42DE-A059-A2078FA1FFD8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99E96-0BDB-48C1-8EBC-57E6A124C25D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Busnode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9B92388B-882A-4D4A-B6D1-440ADC052732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9195A-2FBA-42DB-9426-E013AC4A5CB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CDCD0-86F7-4050-B9F0-F60846D6315D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List</a:t>
          </a:r>
          <a:endParaRPr lang="en-US" sz="2200" kern="1200"/>
        </a:p>
      </dsp:txBody>
      <dsp:txXfrm>
        <a:off x="1429899" y="1549953"/>
        <a:ext cx="5083704" cy="1238008"/>
      </dsp:txXfrm>
    </dsp:sp>
    <dsp:sp modelId="{E19B59B4-3CF0-437C-9FF1-4664B0BB648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0404C-A9AB-4335-8F53-18CA1134E5A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F5CB0-66A9-44D7-B802-F60F08E4B247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Bus</a:t>
          </a:r>
          <a:endParaRPr lang="en-US" sz="2200" kern="1200"/>
        </a:p>
      </dsp:txBody>
      <dsp:txXfrm>
        <a:off x="1429899" y="3097464"/>
        <a:ext cx="5083704" cy="1238008"/>
      </dsp:txXfrm>
    </dsp:sp>
    <dsp:sp modelId="{3110AF71-26DB-4DC5-9367-13E73E5BA618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0AC0A-A7B2-4E9B-B626-B7F2D5B012E4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50F51-75B0-4EA7-8277-FE44BADB448B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Choice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50E11-1066-4752-B226-031CFA880E48}">
      <dsp:nvSpPr>
        <dsp:cNvPr id="0" name=""/>
        <dsp:cNvSpPr/>
      </dsp:nvSpPr>
      <dsp:spPr>
        <a:xfrm>
          <a:off x="0" y="190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18CA7-3051-40C3-BFCC-C3F8D00CAC36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77371-FB98-4F6E-8363-135FA29A092A}">
      <dsp:nvSpPr>
        <dsp:cNvPr id="0" name=""/>
        <dsp:cNvSpPr/>
      </dsp:nvSpPr>
      <dsp:spPr>
        <a:xfrm>
          <a:off x="938804" y="190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Linked list application:</a:t>
          </a:r>
          <a:endParaRPr lang="en-US" sz="1900" kern="1200"/>
        </a:p>
      </dsp:txBody>
      <dsp:txXfrm>
        <a:off x="938804" y="1907"/>
        <a:ext cx="5649886" cy="812817"/>
      </dsp:txXfrm>
    </dsp:sp>
    <dsp:sp modelId="{25A2CF93-E188-4EA3-96E2-F7FDD64895A5}">
      <dsp:nvSpPr>
        <dsp:cNvPr id="0" name=""/>
        <dsp:cNvSpPr/>
      </dsp:nvSpPr>
      <dsp:spPr>
        <a:xfrm>
          <a:off x="0" y="1017929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AFA92-58CA-4B09-B9D1-E92AE0514E4B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71BD4-DC59-41BB-B573-AE71FFAC0C52}">
      <dsp:nvSpPr>
        <dsp:cNvPr id="0" name=""/>
        <dsp:cNvSpPr/>
      </dsp:nvSpPr>
      <dsp:spPr>
        <a:xfrm>
          <a:off x="938804" y="1017929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Node creation(Insert from end)</a:t>
          </a:r>
          <a:endParaRPr lang="en-US" sz="1900" kern="1200"/>
        </a:p>
      </dsp:txBody>
      <dsp:txXfrm>
        <a:off x="938804" y="1017929"/>
        <a:ext cx="5649886" cy="812817"/>
      </dsp:txXfrm>
    </dsp:sp>
    <dsp:sp modelId="{C6548666-0353-416B-B0A9-8B17211E6725}">
      <dsp:nvSpPr>
        <dsp:cNvPr id="0" name=""/>
        <dsp:cNvSpPr/>
      </dsp:nvSpPr>
      <dsp:spPr>
        <a:xfrm>
          <a:off x="0" y="2033951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EC57D-A073-411A-8786-F5E24BCBED0B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7F0BD-836A-4D9D-A737-DEE1317690C7}">
      <dsp:nvSpPr>
        <dsp:cNvPr id="0" name=""/>
        <dsp:cNvSpPr/>
      </dsp:nvSpPr>
      <dsp:spPr>
        <a:xfrm>
          <a:off x="938804" y="2033951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Node deletion(search by value)</a:t>
          </a:r>
          <a:endParaRPr lang="en-US" sz="1900" kern="1200" dirty="0"/>
        </a:p>
      </dsp:txBody>
      <dsp:txXfrm>
        <a:off x="938804" y="2033951"/>
        <a:ext cx="5649886" cy="812817"/>
      </dsp:txXfrm>
    </dsp:sp>
    <dsp:sp modelId="{3697B1B5-AE8B-4F54-B2C0-5C947D166EAD}">
      <dsp:nvSpPr>
        <dsp:cNvPr id="0" name=""/>
        <dsp:cNvSpPr/>
      </dsp:nvSpPr>
      <dsp:spPr>
        <a:xfrm>
          <a:off x="0" y="3049973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7A100-1FD7-416C-ABDA-1907C710DB0B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39AC6-35DF-4DFE-87F2-B34C4F4E2052}">
      <dsp:nvSpPr>
        <dsp:cNvPr id="0" name=""/>
        <dsp:cNvSpPr/>
      </dsp:nvSpPr>
      <dsp:spPr>
        <a:xfrm>
          <a:off x="938804" y="3049973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Traversal</a:t>
          </a:r>
          <a:endParaRPr lang="en-US" sz="1900" kern="1200"/>
        </a:p>
      </dsp:txBody>
      <dsp:txXfrm>
        <a:off x="938804" y="3049973"/>
        <a:ext cx="5649886" cy="812817"/>
      </dsp:txXfrm>
    </dsp:sp>
    <dsp:sp modelId="{57DFC77C-4F68-46C2-937B-13C4A771950C}">
      <dsp:nvSpPr>
        <dsp:cNvPr id="0" name=""/>
        <dsp:cNvSpPr/>
      </dsp:nvSpPr>
      <dsp:spPr>
        <a:xfrm>
          <a:off x="0" y="4065995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BDA77-24E9-4C25-B7DC-71C12A436837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747B5-3DB2-444D-B3AC-C91F67C3482B}">
      <dsp:nvSpPr>
        <dsp:cNvPr id="0" name=""/>
        <dsp:cNvSpPr/>
      </dsp:nvSpPr>
      <dsp:spPr>
        <a:xfrm>
          <a:off x="938804" y="4065995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Inheritance</a:t>
          </a:r>
          <a:endParaRPr lang="en-US" sz="1900" kern="1200"/>
        </a:p>
      </dsp:txBody>
      <dsp:txXfrm>
        <a:off x="938804" y="4065995"/>
        <a:ext cx="5649886" cy="812817"/>
      </dsp:txXfrm>
    </dsp:sp>
    <dsp:sp modelId="{030005F9-00CD-4097-AB54-28EEB1E706E3}">
      <dsp:nvSpPr>
        <dsp:cNvPr id="0" name=""/>
        <dsp:cNvSpPr/>
      </dsp:nvSpPr>
      <dsp:spPr>
        <a:xfrm>
          <a:off x="0" y="508201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70242-EA16-4687-A2B4-2046982A0DEF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C8A28-0BC6-4CF2-9DF5-6B6CF2490F0A}">
      <dsp:nvSpPr>
        <dsp:cNvPr id="0" name=""/>
        <dsp:cNvSpPr/>
      </dsp:nvSpPr>
      <dsp:spPr>
        <a:xfrm>
          <a:off x="938804" y="508201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Encapsulation</a:t>
          </a:r>
          <a:endParaRPr lang="en-US" sz="1900" kern="1200"/>
        </a:p>
      </dsp:txBody>
      <dsp:txXfrm>
        <a:off x="938804" y="5082017"/>
        <a:ext cx="5649886" cy="812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5D97-D3E0-4C25-93E4-9563AA2B2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72BC1-FB14-4661-8AEA-B0B3AD240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5F1A4-C2BB-45DF-9C7D-4F46EE8F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A977-849B-4713-8792-1AB6B2F45A8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66CE6-EF60-4F11-8190-CD7C7799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B162A-84BC-4FD1-984A-87FB69F4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C8F7-F5B7-4BB4-B46F-F9FF0F03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20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A80C-D84D-4C38-8245-385C2AA7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28E70-520A-42BC-80F0-6E0933A0A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B5001-89A1-482F-8782-8D28CCC7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A977-849B-4713-8792-1AB6B2F45A8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730A-9EFB-41C2-99D3-4EFF708A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B3EE2-A0D9-4707-8159-6D2CF6E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C8F7-F5B7-4BB4-B46F-F9FF0F03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39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A0D94-A12E-4DF2-90C1-4FCAC6A1C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4A503-A2F5-4E8C-83B7-0218DD840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30296-711D-4A1F-AF0E-91B124A9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A977-849B-4713-8792-1AB6B2F45A8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9025B-6068-464D-B00E-C51F0A14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118E3-3C9F-4731-A40A-C49D35BB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C8F7-F5B7-4BB4-B46F-F9FF0F03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6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9AED-A05B-4788-8709-CD971E18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3CDD-29FD-4CEA-8B22-F0E409FA4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39B60-8E35-4A7B-BC63-66198DB7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A977-849B-4713-8792-1AB6B2F45A8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1123-AE64-431F-A1C2-E44674C3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C0204-EF7E-4124-9819-A6C6A3CF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C8F7-F5B7-4BB4-B46F-F9FF0F03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47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C264-CBAD-4BE8-98D5-CC8AB741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956F4-5F13-442A-B5A7-08DD6BE99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100B-DA79-47D4-A7C7-E378598E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A977-849B-4713-8792-1AB6B2F45A8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8CC4-399F-4255-9EF7-078DB485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41EE6-11BB-4D71-8FA1-DC392B1E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C8F7-F5B7-4BB4-B46F-F9FF0F03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78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41A9-201C-4060-9619-FAF4D070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F324-B800-4C4C-A41A-75D5EB9CC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C56D3-C334-4E9A-A476-C1204574E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66C0B-E477-414D-A53C-A5AA243A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A977-849B-4713-8792-1AB6B2F45A8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F9E02-D0F4-4DBD-99E0-F36A9701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18F55-2578-49AD-937C-2CF94B9B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C8F7-F5B7-4BB4-B46F-F9FF0F03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06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2473-8EA2-4C2A-8CE3-6D29100F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DA6D5-E942-4AEB-8533-36CDCD631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5ECCB-F002-463E-A4A1-89B82D848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66D1F-252A-435A-9D0E-94BABFDDD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00B0D-7A35-4690-884D-AA64F4B83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BB235-F26C-4EA2-A7E0-616A6057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A977-849B-4713-8792-1AB6B2F45A8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520AC-D3E6-4E89-AF75-E75F0D90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10077-6094-421D-AD8C-58FEC6F3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C8F7-F5B7-4BB4-B46F-F9FF0F03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07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4F02-1CBF-419B-8605-EC920D7A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D0ADD-6A01-421C-BFCD-F5DBEC8D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A977-849B-4713-8792-1AB6B2F45A8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EDC6A-09BD-44AC-9EF8-1E87502F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097B9-C91F-4D18-B0B9-818435D7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C8F7-F5B7-4BB4-B46F-F9FF0F03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48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88106-F198-4958-9622-EC14EE61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A977-849B-4713-8792-1AB6B2F45A8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6B695-0BD7-44AC-A7B5-A7B54B44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6249C-0F56-482C-97A8-D3BD866E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C8F7-F5B7-4BB4-B46F-F9FF0F03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08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B1E3-C501-4A80-9060-5EEC0A3D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FEC53-E46E-41F1-A450-C1B831637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E5970-D097-4836-9456-18516D622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1963B-4077-4F81-9C72-ECE3782F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A977-849B-4713-8792-1AB6B2F45A8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585A5-82C6-439E-9B29-4E5CA9CF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7F694-1EE4-4363-A67F-3F64C35B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C8F7-F5B7-4BB4-B46F-F9FF0F03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28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6394-4F9C-4DBF-889D-7BE7CE41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760E8-0D2E-4DCE-BC8F-C9E93D0FB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71AC9-B150-4DDA-8ECA-7A60E72DD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ABE29-0DD4-448F-B8D9-F500D8DE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A977-849B-4713-8792-1AB6B2F45A8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BE5A6-45DF-469B-A699-60DC168F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9B0CE-EFFB-4613-8CB5-B72D2A38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C8F7-F5B7-4BB4-B46F-F9FF0F03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94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87C33-06E6-47BD-B8E6-04724FAA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28553-72A6-42A2-827F-0A9A8A2DB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46FF7-1BB3-485A-9CE6-2AF417334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DA977-849B-4713-8792-1AB6B2F45A82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BA467-96C6-4445-9FD6-55AF5F87C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92CA-FC71-428C-BF13-43D1200E3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C8F7-F5B7-4BB4-B46F-F9FF0F03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74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2FEFD-8536-4786-B0E7-74FEC3B2E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770" y="2282055"/>
            <a:ext cx="6009366" cy="3199674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u="sng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BUS TICKET MANAGEMENT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ED3044-3F82-4128-94B3-C50EAE899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97" y="666728"/>
            <a:ext cx="5502882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0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8DD10-AD3C-42CF-83E3-43A224A1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74363"/>
            <a:ext cx="2911503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Implementation of Array of Linked lists in our project</a:t>
            </a:r>
          </a:p>
        </p:txBody>
      </p:sp>
      <p:pic>
        <p:nvPicPr>
          <p:cNvPr id="8" name="Content Placeholder 7" descr="A close up of a clock&#10;&#10;Description automatically generated">
            <a:extLst>
              <a:ext uri="{FF2B5EF4-FFF2-40B4-BE49-F238E27FC236}">
                <a16:creationId xmlns:a16="http://schemas.microsoft.com/office/drawing/2014/main" id="{7CF5D946-490D-4F78-865B-39857D7B3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" r="220" b="-2"/>
          <a:stretch/>
        </p:blipFill>
        <p:spPr>
          <a:xfrm>
            <a:off x="4422108" y="961812"/>
            <a:ext cx="642118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E893C-9CF5-4762-8D22-B24FC24F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Classes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8543CBB-C751-49EB-A069-6719D8883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2152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3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95010-D219-4AF5-8074-F4887D69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IN" sz="4800" u="sng" dirty="0">
                <a:solidFill>
                  <a:schemeClr val="bg1"/>
                </a:solidFill>
                <a:latin typeface="Bahnschrift" panose="020B0502040204020203" pitchFamily="34" charset="0"/>
              </a:rPr>
              <a:t>Concepts Implemented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AD8348E-1905-423C-9202-C1C6875D1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60048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31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irt&#10;&#10;Description automatically generated">
            <a:extLst>
              <a:ext uri="{FF2B5EF4-FFF2-40B4-BE49-F238E27FC236}">
                <a16:creationId xmlns:a16="http://schemas.microsoft.com/office/drawing/2014/main" id="{E6AADBED-C9D4-4A00-A8B9-CB818DDF6A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45" name="Freeform: Shape 21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ADEDE-4106-4E93-AB70-6869E3BB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Bahnschrift" panose="020B0502040204020203" pitchFamily="34" charset="0"/>
              </a:rPr>
              <a:t>Made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90E8-8A0F-46E2-B0C4-420A5F839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Bahnschrift" panose="020B0502040204020203" pitchFamily="34" charset="0"/>
              </a:rPr>
              <a:t>Anshul Prasad (18070124011)</a:t>
            </a:r>
          </a:p>
          <a:p>
            <a:r>
              <a:rPr lang="en-IN" sz="1400" dirty="0">
                <a:latin typeface="Bahnschrift" panose="020B0502040204020203" pitchFamily="34" charset="0"/>
              </a:rPr>
              <a:t>Drishti Singh (18070124026)</a:t>
            </a:r>
          </a:p>
          <a:p>
            <a:r>
              <a:rPr lang="en-IN" sz="1400" dirty="0">
                <a:latin typeface="Bahnschrift" panose="020B0502040204020203" pitchFamily="34" charset="0"/>
              </a:rPr>
              <a:t>Gautam Bhandari (18070124027)</a:t>
            </a:r>
          </a:p>
          <a:p>
            <a:r>
              <a:rPr lang="en-IN" sz="1400" dirty="0">
                <a:latin typeface="Bahnschrift" panose="020B0502040204020203" pitchFamily="34" charset="0"/>
              </a:rPr>
              <a:t>Ria Singh (18070124056)</a:t>
            </a:r>
          </a:p>
        </p:txBody>
      </p:sp>
    </p:spTree>
    <p:extLst>
      <p:ext uri="{BB962C8B-B14F-4D97-AF65-F5344CB8AC3E}">
        <p14:creationId xmlns:p14="http://schemas.microsoft.com/office/powerpoint/2010/main" val="3778391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Office Theme</vt:lpstr>
      <vt:lpstr>BUS TICKET MANAGEMENT</vt:lpstr>
      <vt:lpstr>Implementation of Array of Linked lists in our project</vt:lpstr>
      <vt:lpstr>Classes</vt:lpstr>
      <vt:lpstr>Concepts Implemented</vt:lpstr>
      <vt:lpstr>Made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TICKET MANAGEMENT</dc:title>
  <dc:creator>Gautam B</dc:creator>
  <cp:lastModifiedBy>Gautam B</cp:lastModifiedBy>
  <cp:revision>3</cp:revision>
  <dcterms:created xsi:type="dcterms:W3CDTF">2020-03-30T14:57:09Z</dcterms:created>
  <dcterms:modified xsi:type="dcterms:W3CDTF">2020-03-31T06:54:08Z</dcterms:modified>
</cp:coreProperties>
</file>