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3840">
          <p15:clr>
            <a:srgbClr val="A4A3A4"/>
          </p15:clr>
        </p15:guide>
        <p15:guide id="3" pos="144">
          <p15:clr>
            <a:srgbClr val="A4A3A4"/>
          </p15:clr>
        </p15:guide>
        <p15:guide id="4" pos="7512">
          <p15:clr>
            <a:srgbClr val="A4A3A4"/>
          </p15:clr>
        </p15:guide>
        <p15:guide id="5" orient="horz" pos="648">
          <p15:clr>
            <a:srgbClr val="A4A3A4"/>
          </p15:clr>
        </p15:guide>
        <p15:guide id="6" orient="horz" pos="3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3840"/>
        <p:guide pos="144"/>
        <p:guide pos="7512"/>
        <p:guide pos="648" orient="horz"/>
        <p:guide pos="39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photos/4FXhqFqvdV8?utm_source=unsplash&amp;utm_medium=referral&amp;utm_content=creditCopyText" TargetMode="External"/><Relationship Id="rId3" Type="http://schemas.openxmlformats.org/officeDocument/2006/relationships/hyperlink" Target="https://unsplash.com/search/photos/analytic-data?utm_source=unsplash&amp;utm_medium=referral&amp;utm_content=creditCopyTex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photos/4FXhqFqvdV8?utm_source=unsplash&amp;utm_medium=referral&amp;utm_content=creditCopyText" TargetMode="External"/><Relationship Id="rId3" Type="http://schemas.openxmlformats.org/officeDocument/2006/relationships/hyperlink" Target="https://unsplash.com/search/photos/analytic-data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by </a:t>
            </a: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rawpixel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 </a:t>
            </a: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Unsplash</a:t>
            </a:r>
            <a:endParaRPr/>
          </a:p>
        </p:txBody>
      </p:sp>
      <p:sp>
        <p:nvSpPr>
          <p:cNvPr id="166" name="Google Shape;16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by </a:t>
            </a: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rawpixel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 </a:t>
            </a:r>
            <a:r>
              <a:rPr b="0"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Unsplash</a:t>
            </a:r>
            <a:endParaRPr/>
          </a:p>
        </p:txBody>
      </p:sp>
      <p:sp>
        <p:nvSpPr>
          <p:cNvPr id="288" name="Google Shape;28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420350" y="0"/>
            <a:ext cx="1504950" cy="68580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742950" y="-1924050"/>
            <a:ext cx="10706100" cy="10706100"/>
            <a:chOff x="3117850" y="450850"/>
            <a:chExt cx="5956300" cy="5956300"/>
          </a:xfrm>
        </p:grpSpPr>
        <p:sp>
          <p:nvSpPr>
            <p:cNvPr id="27" name="Google Shape;27;p3"/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rgbClr val="FFD966">
                  <a:alpha val="4901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 rot="10800000"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rgbClr val="FFD966">
                  <a:alpha val="4901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3489325" y="0"/>
            <a:ext cx="5213350" cy="6858000"/>
          </a:xfrm>
          <a:prstGeom prst="parallelogram">
            <a:avLst>
              <a:gd fmla="val 25000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70" name="Google Shape;170;p25"/>
          <p:cNvGrpSpPr/>
          <p:nvPr/>
        </p:nvGrpSpPr>
        <p:grpSpPr>
          <a:xfrm>
            <a:off x="3117850" y="450850"/>
            <a:ext cx="5956300" cy="5956300"/>
            <a:chOff x="3117850" y="450850"/>
            <a:chExt cx="5956300" cy="5956300"/>
          </a:xfrm>
        </p:grpSpPr>
        <p:sp>
          <p:nvSpPr>
            <p:cNvPr id="171" name="Google Shape;171;p25"/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 flipH="1" rot="10800000"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73" name="Google Shape;173;p25"/>
          <p:cNvSpPr txBox="1"/>
          <p:nvPr/>
        </p:nvSpPr>
        <p:spPr>
          <a:xfrm>
            <a:off x="3886201" y="2961449"/>
            <a:ext cx="44196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endParaRPr b="0" i="0" sz="6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HIRE</a:t>
            </a:r>
            <a:endParaRPr b="0" i="0" sz="6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5734038" y="4905424"/>
            <a:ext cx="723900" cy="4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792975" y="1476925"/>
            <a:ext cx="6150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5"/>
          <p:cNvGrpSpPr/>
          <p:nvPr/>
        </p:nvGrpSpPr>
        <p:grpSpPr>
          <a:xfrm>
            <a:off x="5759048" y="1449936"/>
            <a:ext cx="673879" cy="673179"/>
            <a:chOff x="-6280150" y="376238"/>
            <a:chExt cx="6115050" cy="6108700"/>
          </a:xfrm>
        </p:grpSpPr>
        <p:sp>
          <p:nvSpPr>
            <p:cNvPr id="177" name="Google Shape;177;p25"/>
            <p:cNvSpPr/>
            <p:nvPr/>
          </p:nvSpPr>
          <p:spPr>
            <a:xfrm>
              <a:off x="-6280150" y="376238"/>
              <a:ext cx="6115050" cy="6108700"/>
            </a:xfrm>
            <a:custGeom>
              <a:rect b="b" l="l" r="r" t="t"/>
              <a:pathLst>
                <a:path extrusionOk="0" h="2048" w="2048">
                  <a:moveTo>
                    <a:pt x="2036" y="376"/>
                  </a:moveTo>
                  <a:cubicBezTo>
                    <a:pt x="1672" y="12"/>
                    <a:pt x="1672" y="12"/>
                    <a:pt x="1672" y="12"/>
                  </a:cubicBezTo>
                  <a:cubicBezTo>
                    <a:pt x="1665" y="4"/>
                    <a:pt x="1655" y="0"/>
                    <a:pt x="1644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390" y="0"/>
                    <a:pt x="336" y="54"/>
                    <a:pt x="336" y="120"/>
                  </a:cubicBezTo>
                  <a:cubicBezTo>
                    <a:pt x="336" y="196"/>
                    <a:pt x="336" y="196"/>
                    <a:pt x="336" y="196"/>
                  </a:cubicBezTo>
                  <a:cubicBezTo>
                    <a:pt x="140" y="273"/>
                    <a:pt x="0" y="465"/>
                    <a:pt x="0" y="688"/>
                  </a:cubicBezTo>
                  <a:cubicBezTo>
                    <a:pt x="0" y="710"/>
                    <a:pt x="18" y="728"/>
                    <a:pt x="40" y="728"/>
                  </a:cubicBezTo>
                  <a:cubicBezTo>
                    <a:pt x="528" y="728"/>
                    <a:pt x="528" y="728"/>
                    <a:pt x="528" y="728"/>
                  </a:cubicBezTo>
                  <a:cubicBezTo>
                    <a:pt x="550" y="728"/>
                    <a:pt x="568" y="710"/>
                    <a:pt x="568" y="688"/>
                  </a:cubicBezTo>
                  <a:cubicBezTo>
                    <a:pt x="568" y="200"/>
                    <a:pt x="568" y="200"/>
                    <a:pt x="568" y="200"/>
                  </a:cubicBezTo>
                  <a:cubicBezTo>
                    <a:pt x="568" y="178"/>
                    <a:pt x="550" y="160"/>
                    <a:pt x="528" y="160"/>
                  </a:cubicBezTo>
                  <a:cubicBezTo>
                    <a:pt x="490" y="160"/>
                    <a:pt x="452" y="164"/>
                    <a:pt x="416" y="172"/>
                  </a:cubicBezTo>
                  <a:cubicBezTo>
                    <a:pt x="416" y="120"/>
                    <a:pt x="416" y="120"/>
                    <a:pt x="416" y="120"/>
                  </a:cubicBezTo>
                  <a:cubicBezTo>
                    <a:pt x="416" y="98"/>
                    <a:pt x="434" y="80"/>
                    <a:pt x="456" y="80"/>
                  </a:cubicBezTo>
                  <a:cubicBezTo>
                    <a:pt x="1604" y="80"/>
                    <a:pt x="1604" y="80"/>
                    <a:pt x="1604" y="80"/>
                  </a:cubicBezTo>
                  <a:cubicBezTo>
                    <a:pt x="1604" y="324"/>
                    <a:pt x="1604" y="324"/>
                    <a:pt x="1604" y="324"/>
                  </a:cubicBezTo>
                  <a:cubicBezTo>
                    <a:pt x="1604" y="390"/>
                    <a:pt x="1658" y="444"/>
                    <a:pt x="1724" y="444"/>
                  </a:cubicBezTo>
                  <a:cubicBezTo>
                    <a:pt x="1968" y="444"/>
                    <a:pt x="1968" y="444"/>
                    <a:pt x="1968" y="444"/>
                  </a:cubicBezTo>
                  <a:cubicBezTo>
                    <a:pt x="1968" y="1928"/>
                    <a:pt x="1968" y="1928"/>
                    <a:pt x="1968" y="1928"/>
                  </a:cubicBezTo>
                  <a:cubicBezTo>
                    <a:pt x="1968" y="1950"/>
                    <a:pt x="1950" y="1968"/>
                    <a:pt x="1928" y="1968"/>
                  </a:cubicBezTo>
                  <a:cubicBezTo>
                    <a:pt x="456" y="1968"/>
                    <a:pt x="456" y="1968"/>
                    <a:pt x="456" y="1968"/>
                  </a:cubicBezTo>
                  <a:cubicBezTo>
                    <a:pt x="434" y="1968"/>
                    <a:pt x="416" y="1950"/>
                    <a:pt x="416" y="1928"/>
                  </a:cubicBezTo>
                  <a:cubicBezTo>
                    <a:pt x="416" y="1585"/>
                    <a:pt x="416" y="1585"/>
                    <a:pt x="416" y="1585"/>
                  </a:cubicBezTo>
                  <a:cubicBezTo>
                    <a:pt x="416" y="1563"/>
                    <a:pt x="398" y="1545"/>
                    <a:pt x="376" y="1545"/>
                  </a:cubicBezTo>
                  <a:cubicBezTo>
                    <a:pt x="354" y="1545"/>
                    <a:pt x="336" y="1563"/>
                    <a:pt x="336" y="1585"/>
                  </a:cubicBezTo>
                  <a:cubicBezTo>
                    <a:pt x="336" y="1928"/>
                    <a:pt x="336" y="1928"/>
                    <a:pt x="336" y="1928"/>
                  </a:cubicBezTo>
                  <a:cubicBezTo>
                    <a:pt x="336" y="1994"/>
                    <a:pt x="390" y="2048"/>
                    <a:pt x="456" y="2048"/>
                  </a:cubicBezTo>
                  <a:cubicBezTo>
                    <a:pt x="1928" y="2048"/>
                    <a:pt x="1928" y="2048"/>
                    <a:pt x="1928" y="2048"/>
                  </a:cubicBezTo>
                  <a:cubicBezTo>
                    <a:pt x="1994" y="2048"/>
                    <a:pt x="2048" y="1994"/>
                    <a:pt x="2048" y="1928"/>
                  </a:cubicBezTo>
                  <a:cubicBezTo>
                    <a:pt x="2048" y="404"/>
                    <a:pt x="2048" y="404"/>
                    <a:pt x="2048" y="404"/>
                  </a:cubicBezTo>
                  <a:cubicBezTo>
                    <a:pt x="2048" y="393"/>
                    <a:pt x="2044" y="383"/>
                    <a:pt x="2036" y="376"/>
                  </a:cubicBezTo>
                  <a:close/>
                  <a:moveTo>
                    <a:pt x="488" y="648"/>
                  </a:moveTo>
                  <a:cubicBezTo>
                    <a:pt x="82" y="648"/>
                    <a:pt x="82" y="648"/>
                    <a:pt x="82" y="648"/>
                  </a:cubicBezTo>
                  <a:cubicBezTo>
                    <a:pt x="101" y="433"/>
                    <a:pt x="273" y="261"/>
                    <a:pt x="488" y="242"/>
                  </a:cubicBezTo>
                  <a:cubicBezTo>
                    <a:pt x="488" y="648"/>
                    <a:pt x="488" y="648"/>
                    <a:pt x="488" y="648"/>
                  </a:cubicBezTo>
                  <a:close/>
                  <a:moveTo>
                    <a:pt x="1684" y="324"/>
                  </a:moveTo>
                  <a:cubicBezTo>
                    <a:pt x="1684" y="137"/>
                    <a:pt x="1684" y="137"/>
                    <a:pt x="1684" y="137"/>
                  </a:cubicBezTo>
                  <a:cubicBezTo>
                    <a:pt x="1911" y="364"/>
                    <a:pt x="1911" y="364"/>
                    <a:pt x="1911" y="364"/>
                  </a:cubicBezTo>
                  <a:cubicBezTo>
                    <a:pt x="1724" y="364"/>
                    <a:pt x="1724" y="364"/>
                    <a:pt x="1724" y="364"/>
                  </a:cubicBezTo>
                  <a:cubicBezTo>
                    <a:pt x="1702" y="364"/>
                    <a:pt x="1684" y="346"/>
                    <a:pt x="1684" y="3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-5276850" y="4551363"/>
              <a:ext cx="238125" cy="239713"/>
            </a:xfrm>
            <a:custGeom>
              <a:rect b="b" l="l" r="r" t="t"/>
              <a:pathLst>
                <a:path extrusionOk="0" h="80" w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1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-5853113" y="1279526"/>
              <a:ext cx="3155950" cy="3152775"/>
            </a:xfrm>
            <a:custGeom>
              <a:rect b="b" l="l" r="r" t="t"/>
              <a:pathLst>
                <a:path extrusionOk="0" h="1057" w="1057">
                  <a:moveTo>
                    <a:pt x="1057" y="529"/>
                  </a:moveTo>
                  <a:cubicBezTo>
                    <a:pt x="1057" y="237"/>
                    <a:pt x="820" y="0"/>
                    <a:pt x="529" y="0"/>
                  </a:cubicBezTo>
                  <a:cubicBezTo>
                    <a:pt x="507" y="0"/>
                    <a:pt x="489" y="18"/>
                    <a:pt x="489" y="40"/>
                  </a:cubicBezTo>
                  <a:cubicBezTo>
                    <a:pt x="489" y="489"/>
                    <a:pt x="489" y="489"/>
                    <a:pt x="489" y="489"/>
                  </a:cubicBezTo>
                  <a:cubicBezTo>
                    <a:pt x="40" y="489"/>
                    <a:pt x="40" y="489"/>
                    <a:pt x="40" y="489"/>
                  </a:cubicBezTo>
                  <a:cubicBezTo>
                    <a:pt x="18" y="489"/>
                    <a:pt x="0" y="507"/>
                    <a:pt x="0" y="529"/>
                  </a:cubicBezTo>
                  <a:cubicBezTo>
                    <a:pt x="0" y="820"/>
                    <a:pt x="237" y="1057"/>
                    <a:pt x="529" y="1057"/>
                  </a:cubicBezTo>
                  <a:cubicBezTo>
                    <a:pt x="820" y="1057"/>
                    <a:pt x="1057" y="820"/>
                    <a:pt x="1057" y="529"/>
                  </a:cubicBezTo>
                  <a:close/>
                  <a:moveTo>
                    <a:pt x="816" y="185"/>
                  </a:moveTo>
                  <a:cubicBezTo>
                    <a:pt x="569" y="432"/>
                    <a:pt x="569" y="432"/>
                    <a:pt x="569" y="432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662" y="90"/>
                    <a:pt x="748" y="128"/>
                    <a:pt x="816" y="185"/>
                  </a:cubicBezTo>
                  <a:close/>
                  <a:moveTo>
                    <a:pt x="82" y="569"/>
                  </a:moveTo>
                  <a:cubicBezTo>
                    <a:pt x="529" y="569"/>
                    <a:pt x="529" y="569"/>
                    <a:pt x="529" y="569"/>
                  </a:cubicBezTo>
                  <a:cubicBezTo>
                    <a:pt x="540" y="569"/>
                    <a:pt x="550" y="564"/>
                    <a:pt x="557" y="557"/>
                  </a:cubicBezTo>
                  <a:cubicBezTo>
                    <a:pt x="557" y="557"/>
                    <a:pt x="557" y="557"/>
                    <a:pt x="557" y="557"/>
                  </a:cubicBezTo>
                  <a:cubicBezTo>
                    <a:pt x="873" y="241"/>
                    <a:pt x="873" y="241"/>
                    <a:pt x="873" y="241"/>
                  </a:cubicBezTo>
                  <a:cubicBezTo>
                    <a:pt x="938" y="319"/>
                    <a:pt x="977" y="419"/>
                    <a:pt x="977" y="529"/>
                  </a:cubicBezTo>
                  <a:cubicBezTo>
                    <a:pt x="977" y="776"/>
                    <a:pt x="776" y="977"/>
                    <a:pt x="529" y="977"/>
                  </a:cubicBezTo>
                  <a:cubicBezTo>
                    <a:pt x="295" y="977"/>
                    <a:pt x="102" y="797"/>
                    <a:pt x="82" y="5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-4440238" y="4140201"/>
              <a:ext cx="3749675" cy="1866900"/>
            </a:xfrm>
            <a:custGeom>
              <a:rect b="b" l="l" r="r" t="t"/>
              <a:pathLst>
                <a:path extrusionOk="0" h="626" w="1256">
                  <a:moveTo>
                    <a:pt x="547" y="200"/>
                  </a:moveTo>
                  <a:cubicBezTo>
                    <a:pt x="547" y="134"/>
                    <a:pt x="493" y="80"/>
                    <a:pt x="427" y="80"/>
                  </a:cubicBezTo>
                  <a:cubicBezTo>
                    <a:pt x="361" y="80"/>
                    <a:pt x="307" y="134"/>
                    <a:pt x="307" y="200"/>
                  </a:cubicBezTo>
                  <a:cubicBezTo>
                    <a:pt x="307" y="218"/>
                    <a:pt x="311" y="235"/>
                    <a:pt x="318" y="251"/>
                  </a:cubicBezTo>
                  <a:cubicBezTo>
                    <a:pt x="171" y="397"/>
                    <a:pt x="171" y="397"/>
                    <a:pt x="171" y="397"/>
                  </a:cubicBezTo>
                  <a:cubicBezTo>
                    <a:pt x="156" y="390"/>
                    <a:pt x="138" y="386"/>
                    <a:pt x="120" y="386"/>
                  </a:cubicBezTo>
                  <a:cubicBezTo>
                    <a:pt x="53" y="386"/>
                    <a:pt x="0" y="440"/>
                    <a:pt x="0" y="506"/>
                  </a:cubicBezTo>
                  <a:cubicBezTo>
                    <a:pt x="0" y="572"/>
                    <a:pt x="53" y="626"/>
                    <a:pt x="120" y="626"/>
                  </a:cubicBezTo>
                  <a:cubicBezTo>
                    <a:pt x="186" y="626"/>
                    <a:pt x="240" y="572"/>
                    <a:pt x="240" y="506"/>
                  </a:cubicBezTo>
                  <a:cubicBezTo>
                    <a:pt x="240" y="487"/>
                    <a:pt x="235" y="470"/>
                    <a:pt x="228" y="454"/>
                  </a:cubicBezTo>
                  <a:cubicBezTo>
                    <a:pt x="374" y="308"/>
                    <a:pt x="374" y="308"/>
                    <a:pt x="374" y="308"/>
                  </a:cubicBezTo>
                  <a:cubicBezTo>
                    <a:pt x="390" y="316"/>
                    <a:pt x="408" y="320"/>
                    <a:pt x="427" y="320"/>
                  </a:cubicBezTo>
                  <a:cubicBezTo>
                    <a:pt x="448" y="320"/>
                    <a:pt x="469" y="315"/>
                    <a:pt x="486" y="305"/>
                  </a:cubicBezTo>
                  <a:cubicBezTo>
                    <a:pt x="635" y="453"/>
                    <a:pt x="635" y="453"/>
                    <a:pt x="635" y="453"/>
                  </a:cubicBezTo>
                  <a:cubicBezTo>
                    <a:pt x="627" y="469"/>
                    <a:pt x="623" y="487"/>
                    <a:pt x="623" y="506"/>
                  </a:cubicBezTo>
                  <a:cubicBezTo>
                    <a:pt x="623" y="572"/>
                    <a:pt x="677" y="626"/>
                    <a:pt x="743" y="626"/>
                  </a:cubicBezTo>
                  <a:cubicBezTo>
                    <a:pt x="809" y="626"/>
                    <a:pt x="863" y="572"/>
                    <a:pt x="863" y="506"/>
                  </a:cubicBezTo>
                  <a:cubicBezTo>
                    <a:pt x="863" y="487"/>
                    <a:pt x="859" y="470"/>
                    <a:pt x="852" y="455"/>
                  </a:cubicBezTo>
                  <a:cubicBezTo>
                    <a:pt x="1080" y="226"/>
                    <a:pt x="1080" y="226"/>
                    <a:pt x="1080" y="226"/>
                  </a:cubicBezTo>
                  <a:cubicBezTo>
                    <a:pt x="1097" y="235"/>
                    <a:pt x="1116" y="240"/>
                    <a:pt x="1136" y="240"/>
                  </a:cubicBezTo>
                  <a:cubicBezTo>
                    <a:pt x="1202" y="240"/>
                    <a:pt x="1256" y="187"/>
                    <a:pt x="1256" y="120"/>
                  </a:cubicBezTo>
                  <a:cubicBezTo>
                    <a:pt x="1256" y="54"/>
                    <a:pt x="1202" y="0"/>
                    <a:pt x="1136" y="0"/>
                  </a:cubicBezTo>
                  <a:cubicBezTo>
                    <a:pt x="1070" y="0"/>
                    <a:pt x="1016" y="54"/>
                    <a:pt x="1016" y="120"/>
                  </a:cubicBezTo>
                  <a:cubicBezTo>
                    <a:pt x="1016" y="137"/>
                    <a:pt x="1020" y="153"/>
                    <a:pt x="1026" y="167"/>
                  </a:cubicBezTo>
                  <a:cubicBezTo>
                    <a:pt x="795" y="398"/>
                    <a:pt x="795" y="398"/>
                    <a:pt x="795" y="398"/>
                  </a:cubicBezTo>
                  <a:cubicBezTo>
                    <a:pt x="779" y="390"/>
                    <a:pt x="762" y="386"/>
                    <a:pt x="743" y="386"/>
                  </a:cubicBezTo>
                  <a:cubicBezTo>
                    <a:pt x="725" y="386"/>
                    <a:pt x="707" y="390"/>
                    <a:pt x="692" y="397"/>
                  </a:cubicBezTo>
                  <a:cubicBezTo>
                    <a:pt x="539" y="244"/>
                    <a:pt x="539" y="244"/>
                    <a:pt x="539" y="244"/>
                  </a:cubicBezTo>
                  <a:cubicBezTo>
                    <a:pt x="544" y="231"/>
                    <a:pt x="547" y="216"/>
                    <a:pt x="547" y="200"/>
                  </a:cubicBezTo>
                  <a:close/>
                  <a:moveTo>
                    <a:pt x="120" y="546"/>
                  </a:moveTo>
                  <a:cubicBezTo>
                    <a:pt x="98" y="546"/>
                    <a:pt x="80" y="528"/>
                    <a:pt x="80" y="506"/>
                  </a:cubicBezTo>
                  <a:cubicBezTo>
                    <a:pt x="80" y="484"/>
                    <a:pt x="98" y="466"/>
                    <a:pt x="120" y="466"/>
                  </a:cubicBezTo>
                  <a:cubicBezTo>
                    <a:pt x="130" y="466"/>
                    <a:pt x="140" y="470"/>
                    <a:pt x="147" y="477"/>
                  </a:cubicBezTo>
                  <a:cubicBezTo>
                    <a:pt x="147" y="477"/>
                    <a:pt x="148" y="477"/>
                    <a:pt x="148" y="477"/>
                  </a:cubicBezTo>
                  <a:cubicBezTo>
                    <a:pt x="148" y="478"/>
                    <a:pt x="148" y="478"/>
                    <a:pt x="148" y="478"/>
                  </a:cubicBezTo>
                  <a:cubicBezTo>
                    <a:pt x="155" y="485"/>
                    <a:pt x="160" y="495"/>
                    <a:pt x="160" y="506"/>
                  </a:cubicBezTo>
                  <a:cubicBezTo>
                    <a:pt x="160" y="528"/>
                    <a:pt x="142" y="546"/>
                    <a:pt x="120" y="546"/>
                  </a:cubicBezTo>
                  <a:close/>
                  <a:moveTo>
                    <a:pt x="427" y="240"/>
                  </a:moveTo>
                  <a:cubicBezTo>
                    <a:pt x="405" y="240"/>
                    <a:pt x="387" y="222"/>
                    <a:pt x="387" y="200"/>
                  </a:cubicBezTo>
                  <a:cubicBezTo>
                    <a:pt x="387" y="178"/>
                    <a:pt x="405" y="160"/>
                    <a:pt x="427" y="160"/>
                  </a:cubicBezTo>
                  <a:cubicBezTo>
                    <a:pt x="449" y="160"/>
                    <a:pt x="467" y="178"/>
                    <a:pt x="467" y="200"/>
                  </a:cubicBezTo>
                  <a:cubicBezTo>
                    <a:pt x="467" y="222"/>
                    <a:pt x="449" y="240"/>
                    <a:pt x="427" y="240"/>
                  </a:cubicBezTo>
                  <a:close/>
                  <a:moveTo>
                    <a:pt x="1136" y="80"/>
                  </a:moveTo>
                  <a:cubicBezTo>
                    <a:pt x="1158" y="80"/>
                    <a:pt x="1176" y="98"/>
                    <a:pt x="1176" y="120"/>
                  </a:cubicBezTo>
                  <a:cubicBezTo>
                    <a:pt x="1176" y="142"/>
                    <a:pt x="1158" y="160"/>
                    <a:pt x="1136" y="160"/>
                  </a:cubicBezTo>
                  <a:cubicBezTo>
                    <a:pt x="1114" y="160"/>
                    <a:pt x="1096" y="142"/>
                    <a:pt x="1096" y="120"/>
                  </a:cubicBezTo>
                  <a:cubicBezTo>
                    <a:pt x="1096" y="98"/>
                    <a:pt x="1114" y="80"/>
                    <a:pt x="1136" y="80"/>
                  </a:cubicBezTo>
                  <a:close/>
                  <a:moveTo>
                    <a:pt x="783" y="506"/>
                  </a:moveTo>
                  <a:cubicBezTo>
                    <a:pt x="783" y="528"/>
                    <a:pt x="765" y="546"/>
                    <a:pt x="743" y="546"/>
                  </a:cubicBezTo>
                  <a:cubicBezTo>
                    <a:pt x="721" y="546"/>
                    <a:pt x="703" y="528"/>
                    <a:pt x="703" y="506"/>
                  </a:cubicBezTo>
                  <a:cubicBezTo>
                    <a:pt x="703" y="484"/>
                    <a:pt x="721" y="466"/>
                    <a:pt x="743" y="466"/>
                  </a:cubicBezTo>
                  <a:cubicBezTo>
                    <a:pt x="765" y="466"/>
                    <a:pt x="783" y="484"/>
                    <a:pt x="783" y="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-2395538" y="3179763"/>
              <a:ext cx="868363" cy="238125"/>
            </a:xfrm>
            <a:custGeom>
              <a:rect b="b" l="l" r="r" t="t"/>
              <a:pathLst>
                <a:path extrusionOk="0" h="80" w="291">
                  <a:moveTo>
                    <a:pt x="40" y="80"/>
                  </a:moveTo>
                  <a:cubicBezTo>
                    <a:pt x="251" y="80"/>
                    <a:pt x="251" y="80"/>
                    <a:pt x="251" y="80"/>
                  </a:cubicBezTo>
                  <a:cubicBezTo>
                    <a:pt x="273" y="80"/>
                    <a:pt x="291" y="62"/>
                    <a:pt x="291" y="40"/>
                  </a:cubicBezTo>
                  <a:cubicBezTo>
                    <a:pt x="291" y="18"/>
                    <a:pt x="273" y="0"/>
                    <a:pt x="25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-1222375" y="3179763"/>
              <a:ext cx="239713" cy="238125"/>
            </a:xfrm>
            <a:custGeom>
              <a:rect b="b" l="l" r="r" t="t"/>
              <a:pathLst>
                <a:path extrusionOk="0" h="80" w="80">
                  <a:moveTo>
                    <a:pt x="12" y="12"/>
                  </a:moveTo>
                  <a:cubicBezTo>
                    <a:pt x="5" y="19"/>
                    <a:pt x="0" y="29"/>
                    <a:pt x="0" y="40"/>
                  </a:cubicBezTo>
                  <a:cubicBezTo>
                    <a:pt x="0" y="51"/>
                    <a:pt x="5" y="61"/>
                    <a:pt x="12" y="68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9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20" y="4"/>
                    <a:pt x="12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-2395538" y="2035176"/>
              <a:ext cx="1698625" cy="238125"/>
            </a:xfrm>
            <a:custGeom>
              <a:rect b="b" l="l" r="r" t="t"/>
              <a:pathLst>
                <a:path extrusionOk="0" h="80" w="569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-2395538" y="2606676"/>
              <a:ext cx="1698625" cy="239713"/>
            </a:xfrm>
            <a:custGeom>
              <a:rect b="b" l="l" r="r" t="t"/>
              <a:pathLst>
                <a:path extrusionOk="0" h="80" w="569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-3175" y="5619137"/>
            <a:ext cx="7280275" cy="1238863"/>
          </a:xfrm>
          <a:custGeom>
            <a:rect b="b" l="l" r="r" t="t"/>
            <a:pathLst>
              <a:path extrusionOk="0" h="1869882" w="10988503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266700" y="337269"/>
            <a:ext cx="116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645" y="2648219"/>
            <a:ext cx="5194074" cy="34627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2472237" y="3746724"/>
            <a:ext cx="1424890" cy="6380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6096001" y="1925620"/>
            <a:ext cx="5524500" cy="8151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39376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2875" spcFirstLastPara="1" rIns="4572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RECRUIT FAST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6096001" y="3250020"/>
            <a:ext cx="5524500" cy="81516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E485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2875" spcFirstLastPara="1" rIns="4572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RECRUIT IN LARGE NUMBERS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6096001" y="4574420"/>
            <a:ext cx="5524500" cy="81516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C779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2875" spcFirstLastPara="1" rIns="4572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PROVIDE INSIGHTS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5776" y="1250273"/>
            <a:ext cx="953423" cy="2795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6"/>
          <p:cNvCxnSpPr>
            <a:stCxn id="193" idx="1"/>
            <a:endCxn id="195" idx="1"/>
          </p:cNvCxnSpPr>
          <p:nvPr/>
        </p:nvCxnSpPr>
        <p:spPr>
          <a:xfrm>
            <a:off x="6096001" y="2333170"/>
            <a:ext cx="600" cy="2648700"/>
          </a:xfrm>
          <a:prstGeom prst="bentConnector3">
            <a:avLst>
              <a:gd fmla="val -35983333" name="adj1"/>
            </a:avLst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6"/>
          <p:cNvCxnSpPr>
            <a:endCxn id="194" idx="1"/>
          </p:cNvCxnSpPr>
          <p:nvPr/>
        </p:nvCxnSpPr>
        <p:spPr>
          <a:xfrm>
            <a:off x="5881801" y="3657600"/>
            <a:ext cx="2142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6"/>
          <p:cNvSpPr/>
          <p:nvPr/>
        </p:nvSpPr>
        <p:spPr>
          <a:xfrm>
            <a:off x="10882487" y="2018181"/>
            <a:ext cx="630038" cy="630038"/>
          </a:xfrm>
          <a:prstGeom prst="ellipse">
            <a:avLst/>
          </a:prstGeom>
          <a:solidFill>
            <a:srgbClr val="39376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0882487" y="3342581"/>
            <a:ext cx="630038" cy="630038"/>
          </a:xfrm>
          <a:prstGeom prst="ellipse">
            <a:avLst/>
          </a:prstGeom>
          <a:solidFill>
            <a:srgbClr val="E4859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0882487" y="4666981"/>
            <a:ext cx="630038" cy="630038"/>
          </a:xfrm>
          <a:prstGeom prst="ellipse">
            <a:avLst/>
          </a:prstGeom>
          <a:solidFill>
            <a:srgbClr val="C779D0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02" name="Google Shape;202;p26"/>
          <p:cNvGrpSpPr/>
          <p:nvPr/>
        </p:nvGrpSpPr>
        <p:grpSpPr>
          <a:xfrm>
            <a:off x="11053837" y="2195088"/>
            <a:ext cx="287338" cy="276225"/>
            <a:chOff x="9309100" y="1363663"/>
            <a:chExt cx="287338" cy="276225"/>
          </a:xfrm>
        </p:grpSpPr>
        <p:sp>
          <p:nvSpPr>
            <p:cNvPr id="203" name="Google Shape;203;p26"/>
            <p:cNvSpPr/>
            <p:nvPr/>
          </p:nvSpPr>
          <p:spPr>
            <a:xfrm>
              <a:off x="9309100" y="1363663"/>
              <a:ext cx="161925" cy="276225"/>
            </a:xfrm>
            <a:custGeom>
              <a:rect b="b" l="l" r="r" t="t"/>
              <a:pathLst>
                <a:path extrusionOk="0" h="872" w="511">
                  <a:moveTo>
                    <a:pt x="421" y="360"/>
                  </a:moveTo>
                  <a:lnTo>
                    <a:pt x="376" y="360"/>
                  </a:lnTo>
                  <a:lnTo>
                    <a:pt x="361" y="360"/>
                  </a:lnTo>
                  <a:lnTo>
                    <a:pt x="361" y="270"/>
                  </a:lnTo>
                  <a:lnTo>
                    <a:pt x="421" y="270"/>
                  </a:lnTo>
                  <a:lnTo>
                    <a:pt x="421" y="360"/>
                  </a:lnTo>
                  <a:close/>
                  <a:moveTo>
                    <a:pt x="361" y="481"/>
                  </a:moveTo>
                  <a:lnTo>
                    <a:pt x="301" y="481"/>
                  </a:lnTo>
                  <a:lnTo>
                    <a:pt x="301" y="391"/>
                  </a:lnTo>
                  <a:lnTo>
                    <a:pt x="361" y="391"/>
                  </a:lnTo>
                  <a:lnTo>
                    <a:pt x="361" y="481"/>
                  </a:lnTo>
                  <a:close/>
                  <a:moveTo>
                    <a:pt x="391" y="601"/>
                  </a:moveTo>
                  <a:lnTo>
                    <a:pt x="376" y="601"/>
                  </a:lnTo>
                  <a:lnTo>
                    <a:pt x="331" y="601"/>
                  </a:lnTo>
                  <a:lnTo>
                    <a:pt x="331" y="511"/>
                  </a:lnTo>
                  <a:lnTo>
                    <a:pt x="376" y="511"/>
                  </a:lnTo>
                  <a:lnTo>
                    <a:pt x="391" y="511"/>
                  </a:lnTo>
                  <a:lnTo>
                    <a:pt x="391" y="601"/>
                  </a:lnTo>
                  <a:close/>
                  <a:moveTo>
                    <a:pt x="361" y="720"/>
                  </a:moveTo>
                  <a:lnTo>
                    <a:pt x="301" y="720"/>
                  </a:lnTo>
                  <a:lnTo>
                    <a:pt x="301" y="631"/>
                  </a:lnTo>
                  <a:lnTo>
                    <a:pt x="361" y="631"/>
                  </a:lnTo>
                  <a:lnTo>
                    <a:pt x="361" y="720"/>
                  </a:lnTo>
                  <a:close/>
                  <a:moveTo>
                    <a:pt x="391" y="842"/>
                  </a:moveTo>
                  <a:lnTo>
                    <a:pt x="331" y="842"/>
                  </a:lnTo>
                  <a:lnTo>
                    <a:pt x="331" y="750"/>
                  </a:lnTo>
                  <a:lnTo>
                    <a:pt x="376" y="750"/>
                  </a:lnTo>
                  <a:lnTo>
                    <a:pt x="391" y="750"/>
                  </a:lnTo>
                  <a:lnTo>
                    <a:pt x="391" y="842"/>
                  </a:lnTo>
                  <a:close/>
                  <a:moveTo>
                    <a:pt x="60" y="750"/>
                  </a:moveTo>
                  <a:lnTo>
                    <a:pt x="120" y="750"/>
                  </a:lnTo>
                  <a:lnTo>
                    <a:pt x="120" y="842"/>
                  </a:lnTo>
                  <a:lnTo>
                    <a:pt x="60" y="842"/>
                  </a:lnTo>
                  <a:lnTo>
                    <a:pt x="60" y="750"/>
                  </a:lnTo>
                  <a:close/>
                  <a:moveTo>
                    <a:pt x="30" y="631"/>
                  </a:moveTo>
                  <a:lnTo>
                    <a:pt x="45" y="631"/>
                  </a:lnTo>
                  <a:lnTo>
                    <a:pt x="90" y="631"/>
                  </a:lnTo>
                  <a:lnTo>
                    <a:pt x="90" y="720"/>
                  </a:lnTo>
                  <a:lnTo>
                    <a:pt x="45" y="720"/>
                  </a:lnTo>
                  <a:lnTo>
                    <a:pt x="30" y="720"/>
                  </a:lnTo>
                  <a:lnTo>
                    <a:pt x="30" y="631"/>
                  </a:lnTo>
                  <a:close/>
                  <a:moveTo>
                    <a:pt x="60" y="511"/>
                  </a:moveTo>
                  <a:lnTo>
                    <a:pt x="120" y="511"/>
                  </a:lnTo>
                  <a:lnTo>
                    <a:pt x="120" y="601"/>
                  </a:lnTo>
                  <a:lnTo>
                    <a:pt x="60" y="601"/>
                  </a:lnTo>
                  <a:lnTo>
                    <a:pt x="60" y="511"/>
                  </a:lnTo>
                  <a:close/>
                  <a:moveTo>
                    <a:pt x="30" y="391"/>
                  </a:moveTo>
                  <a:lnTo>
                    <a:pt x="75" y="391"/>
                  </a:lnTo>
                  <a:lnTo>
                    <a:pt x="90" y="391"/>
                  </a:lnTo>
                  <a:lnTo>
                    <a:pt x="90" y="481"/>
                  </a:lnTo>
                  <a:lnTo>
                    <a:pt x="45" y="481"/>
                  </a:lnTo>
                  <a:lnTo>
                    <a:pt x="30" y="481"/>
                  </a:lnTo>
                  <a:lnTo>
                    <a:pt x="30" y="391"/>
                  </a:lnTo>
                  <a:close/>
                  <a:moveTo>
                    <a:pt x="90" y="270"/>
                  </a:moveTo>
                  <a:lnTo>
                    <a:pt x="135" y="270"/>
                  </a:lnTo>
                  <a:lnTo>
                    <a:pt x="150" y="270"/>
                  </a:lnTo>
                  <a:lnTo>
                    <a:pt x="150" y="360"/>
                  </a:lnTo>
                  <a:lnTo>
                    <a:pt x="90" y="360"/>
                  </a:lnTo>
                  <a:lnTo>
                    <a:pt x="90" y="270"/>
                  </a:lnTo>
                  <a:close/>
                  <a:moveTo>
                    <a:pt x="150" y="150"/>
                  </a:moveTo>
                  <a:lnTo>
                    <a:pt x="211" y="150"/>
                  </a:lnTo>
                  <a:lnTo>
                    <a:pt x="211" y="240"/>
                  </a:lnTo>
                  <a:lnTo>
                    <a:pt x="150" y="240"/>
                  </a:lnTo>
                  <a:lnTo>
                    <a:pt x="150" y="150"/>
                  </a:lnTo>
                  <a:close/>
                  <a:moveTo>
                    <a:pt x="60" y="30"/>
                  </a:moveTo>
                  <a:lnTo>
                    <a:pt x="120" y="30"/>
                  </a:lnTo>
                  <a:lnTo>
                    <a:pt x="120" y="120"/>
                  </a:lnTo>
                  <a:lnTo>
                    <a:pt x="60" y="120"/>
                  </a:lnTo>
                  <a:lnTo>
                    <a:pt x="60" y="30"/>
                  </a:lnTo>
                  <a:close/>
                  <a:moveTo>
                    <a:pt x="391" y="120"/>
                  </a:moveTo>
                  <a:lnTo>
                    <a:pt x="331" y="120"/>
                  </a:lnTo>
                  <a:lnTo>
                    <a:pt x="331" y="30"/>
                  </a:lnTo>
                  <a:lnTo>
                    <a:pt x="391" y="30"/>
                  </a:lnTo>
                  <a:lnTo>
                    <a:pt x="391" y="120"/>
                  </a:lnTo>
                  <a:close/>
                  <a:moveTo>
                    <a:pt x="481" y="240"/>
                  </a:moveTo>
                  <a:lnTo>
                    <a:pt x="436" y="240"/>
                  </a:lnTo>
                  <a:lnTo>
                    <a:pt x="421" y="240"/>
                  </a:lnTo>
                  <a:lnTo>
                    <a:pt x="421" y="150"/>
                  </a:lnTo>
                  <a:lnTo>
                    <a:pt x="481" y="150"/>
                  </a:lnTo>
                  <a:lnTo>
                    <a:pt x="481" y="240"/>
                  </a:lnTo>
                  <a:close/>
                  <a:moveTo>
                    <a:pt x="150" y="30"/>
                  </a:moveTo>
                  <a:lnTo>
                    <a:pt x="301" y="30"/>
                  </a:lnTo>
                  <a:lnTo>
                    <a:pt x="301" y="120"/>
                  </a:lnTo>
                  <a:lnTo>
                    <a:pt x="150" y="120"/>
                  </a:lnTo>
                  <a:lnTo>
                    <a:pt x="150" y="30"/>
                  </a:lnTo>
                  <a:close/>
                  <a:moveTo>
                    <a:pt x="120" y="481"/>
                  </a:moveTo>
                  <a:lnTo>
                    <a:pt x="120" y="391"/>
                  </a:lnTo>
                  <a:lnTo>
                    <a:pt x="271" y="391"/>
                  </a:lnTo>
                  <a:lnTo>
                    <a:pt x="271" y="481"/>
                  </a:lnTo>
                  <a:lnTo>
                    <a:pt x="120" y="481"/>
                  </a:lnTo>
                  <a:close/>
                  <a:moveTo>
                    <a:pt x="150" y="601"/>
                  </a:moveTo>
                  <a:lnTo>
                    <a:pt x="150" y="511"/>
                  </a:lnTo>
                  <a:lnTo>
                    <a:pt x="301" y="511"/>
                  </a:lnTo>
                  <a:lnTo>
                    <a:pt x="301" y="601"/>
                  </a:lnTo>
                  <a:lnTo>
                    <a:pt x="150" y="601"/>
                  </a:lnTo>
                  <a:close/>
                  <a:moveTo>
                    <a:pt x="120" y="720"/>
                  </a:moveTo>
                  <a:lnTo>
                    <a:pt x="120" y="631"/>
                  </a:lnTo>
                  <a:lnTo>
                    <a:pt x="271" y="631"/>
                  </a:lnTo>
                  <a:lnTo>
                    <a:pt x="271" y="720"/>
                  </a:lnTo>
                  <a:lnTo>
                    <a:pt x="120" y="720"/>
                  </a:lnTo>
                  <a:close/>
                  <a:moveTo>
                    <a:pt x="301" y="750"/>
                  </a:moveTo>
                  <a:lnTo>
                    <a:pt x="301" y="842"/>
                  </a:lnTo>
                  <a:lnTo>
                    <a:pt x="150" y="842"/>
                  </a:lnTo>
                  <a:lnTo>
                    <a:pt x="150" y="750"/>
                  </a:lnTo>
                  <a:lnTo>
                    <a:pt x="301" y="750"/>
                  </a:lnTo>
                  <a:close/>
                  <a:moveTo>
                    <a:pt x="180" y="360"/>
                  </a:moveTo>
                  <a:lnTo>
                    <a:pt x="180" y="270"/>
                  </a:lnTo>
                  <a:lnTo>
                    <a:pt x="331" y="270"/>
                  </a:lnTo>
                  <a:lnTo>
                    <a:pt x="331" y="360"/>
                  </a:lnTo>
                  <a:lnTo>
                    <a:pt x="180" y="360"/>
                  </a:lnTo>
                  <a:close/>
                  <a:moveTo>
                    <a:pt x="241" y="240"/>
                  </a:moveTo>
                  <a:lnTo>
                    <a:pt x="241" y="150"/>
                  </a:lnTo>
                  <a:lnTo>
                    <a:pt x="391" y="150"/>
                  </a:lnTo>
                  <a:lnTo>
                    <a:pt x="391" y="240"/>
                  </a:lnTo>
                  <a:lnTo>
                    <a:pt x="241" y="240"/>
                  </a:lnTo>
                  <a:close/>
                  <a:moveTo>
                    <a:pt x="451" y="270"/>
                  </a:moveTo>
                  <a:lnTo>
                    <a:pt x="496" y="270"/>
                  </a:lnTo>
                  <a:lnTo>
                    <a:pt x="499" y="270"/>
                  </a:lnTo>
                  <a:lnTo>
                    <a:pt x="502" y="268"/>
                  </a:lnTo>
                  <a:lnTo>
                    <a:pt x="505" y="267"/>
                  </a:lnTo>
                  <a:lnTo>
                    <a:pt x="507" y="265"/>
                  </a:lnTo>
                  <a:lnTo>
                    <a:pt x="509" y="263"/>
                  </a:lnTo>
                  <a:lnTo>
                    <a:pt x="510" y="261"/>
                  </a:lnTo>
                  <a:lnTo>
                    <a:pt x="511" y="258"/>
                  </a:lnTo>
                  <a:lnTo>
                    <a:pt x="511" y="255"/>
                  </a:lnTo>
                  <a:lnTo>
                    <a:pt x="511" y="135"/>
                  </a:lnTo>
                  <a:lnTo>
                    <a:pt x="511" y="131"/>
                  </a:lnTo>
                  <a:lnTo>
                    <a:pt x="510" y="129"/>
                  </a:lnTo>
                  <a:lnTo>
                    <a:pt x="509" y="126"/>
                  </a:lnTo>
                  <a:lnTo>
                    <a:pt x="507" y="124"/>
                  </a:lnTo>
                  <a:lnTo>
                    <a:pt x="505" y="122"/>
                  </a:lnTo>
                  <a:lnTo>
                    <a:pt x="502" y="121"/>
                  </a:lnTo>
                  <a:lnTo>
                    <a:pt x="499" y="120"/>
                  </a:lnTo>
                  <a:lnTo>
                    <a:pt x="496" y="120"/>
                  </a:lnTo>
                  <a:lnTo>
                    <a:pt x="421" y="120"/>
                  </a:ln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1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6" y="2"/>
                  </a:lnTo>
                  <a:lnTo>
                    <a:pt x="34" y="4"/>
                  </a:lnTo>
                  <a:lnTo>
                    <a:pt x="33" y="6"/>
                  </a:lnTo>
                  <a:lnTo>
                    <a:pt x="31" y="8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0" y="135"/>
                  </a:lnTo>
                  <a:lnTo>
                    <a:pt x="30" y="138"/>
                  </a:lnTo>
                  <a:lnTo>
                    <a:pt x="31" y="140"/>
                  </a:lnTo>
                  <a:lnTo>
                    <a:pt x="33" y="143"/>
                  </a:lnTo>
                  <a:lnTo>
                    <a:pt x="34" y="145"/>
                  </a:lnTo>
                  <a:lnTo>
                    <a:pt x="36" y="147"/>
                  </a:lnTo>
                  <a:lnTo>
                    <a:pt x="40" y="148"/>
                  </a:lnTo>
                  <a:lnTo>
                    <a:pt x="42" y="150"/>
                  </a:lnTo>
                  <a:lnTo>
                    <a:pt x="45" y="150"/>
                  </a:lnTo>
                  <a:lnTo>
                    <a:pt x="120" y="150"/>
                  </a:lnTo>
                  <a:lnTo>
                    <a:pt x="120" y="240"/>
                  </a:lnTo>
                  <a:lnTo>
                    <a:pt x="75" y="240"/>
                  </a:lnTo>
                  <a:lnTo>
                    <a:pt x="72" y="241"/>
                  </a:lnTo>
                  <a:lnTo>
                    <a:pt x="70" y="241"/>
                  </a:lnTo>
                  <a:lnTo>
                    <a:pt x="66" y="243"/>
                  </a:lnTo>
                  <a:lnTo>
                    <a:pt x="64" y="244"/>
                  </a:lnTo>
                  <a:lnTo>
                    <a:pt x="63" y="247"/>
                  </a:lnTo>
                  <a:lnTo>
                    <a:pt x="61" y="249"/>
                  </a:lnTo>
                  <a:lnTo>
                    <a:pt x="60" y="252"/>
                  </a:lnTo>
                  <a:lnTo>
                    <a:pt x="60" y="255"/>
                  </a:lnTo>
                  <a:lnTo>
                    <a:pt x="60" y="360"/>
                  </a:lnTo>
                  <a:lnTo>
                    <a:pt x="15" y="360"/>
                  </a:lnTo>
                  <a:lnTo>
                    <a:pt x="12" y="361"/>
                  </a:lnTo>
                  <a:lnTo>
                    <a:pt x="10" y="362"/>
                  </a:lnTo>
                  <a:lnTo>
                    <a:pt x="6" y="363"/>
                  </a:lnTo>
                  <a:lnTo>
                    <a:pt x="4" y="365"/>
                  </a:lnTo>
                  <a:lnTo>
                    <a:pt x="2" y="367"/>
                  </a:lnTo>
                  <a:lnTo>
                    <a:pt x="1" y="369"/>
                  </a:lnTo>
                  <a:lnTo>
                    <a:pt x="0" y="372"/>
                  </a:lnTo>
                  <a:lnTo>
                    <a:pt x="0" y="376"/>
                  </a:lnTo>
                  <a:lnTo>
                    <a:pt x="0" y="496"/>
                  </a:lnTo>
                  <a:lnTo>
                    <a:pt x="0" y="499"/>
                  </a:lnTo>
                  <a:lnTo>
                    <a:pt x="1" y="501"/>
                  </a:lnTo>
                  <a:lnTo>
                    <a:pt x="2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1"/>
                  </a:lnTo>
                  <a:lnTo>
                    <a:pt x="15" y="511"/>
                  </a:lnTo>
                  <a:lnTo>
                    <a:pt x="30" y="511"/>
                  </a:lnTo>
                  <a:lnTo>
                    <a:pt x="30" y="601"/>
                  </a:lnTo>
                  <a:lnTo>
                    <a:pt x="15" y="601"/>
                  </a:lnTo>
                  <a:lnTo>
                    <a:pt x="12" y="601"/>
                  </a:lnTo>
                  <a:lnTo>
                    <a:pt x="10" y="602"/>
                  </a:lnTo>
                  <a:lnTo>
                    <a:pt x="6" y="603"/>
                  </a:lnTo>
                  <a:lnTo>
                    <a:pt x="4" y="605"/>
                  </a:lnTo>
                  <a:lnTo>
                    <a:pt x="2" y="607"/>
                  </a:lnTo>
                  <a:lnTo>
                    <a:pt x="1" y="610"/>
                  </a:lnTo>
                  <a:lnTo>
                    <a:pt x="0" y="612"/>
                  </a:lnTo>
                  <a:lnTo>
                    <a:pt x="0" y="616"/>
                  </a:lnTo>
                  <a:lnTo>
                    <a:pt x="0" y="735"/>
                  </a:lnTo>
                  <a:lnTo>
                    <a:pt x="0" y="739"/>
                  </a:lnTo>
                  <a:lnTo>
                    <a:pt x="1" y="742"/>
                  </a:lnTo>
                  <a:lnTo>
                    <a:pt x="2" y="744"/>
                  </a:lnTo>
                  <a:lnTo>
                    <a:pt x="4" y="746"/>
                  </a:lnTo>
                  <a:lnTo>
                    <a:pt x="6" y="748"/>
                  </a:lnTo>
                  <a:lnTo>
                    <a:pt x="10" y="749"/>
                  </a:lnTo>
                  <a:lnTo>
                    <a:pt x="12" y="750"/>
                  </a:lnTo>
                  <a:lnTo>
                    <a:pt x="15" y="752"/>
                  </a:lnTo>
                  <a:lnTo>
                    <a:pt x="30" y="750"/>
                  </a:lnTo>
                  <a:lnTo>
                    <a:pt x="30" y="857"/>
                  </a:lnTo>
                  <a:lnTo>
                    <a:pt x="30" y="859"/>
                  </a:lnTo>
                  <a:lnTo>
                    <a:pt x="31" y="862"/>
                  </a:lnTo>
                  <a:lnTo>
                    <a:pt x="33" y="865"/>
                  </a:lnTo>
                  <a:lnTo>
                    <a:pt x="34" y="867"/>
                  </a:lnTo>
                  <a:lnTo>
                    <a:pt x="36" y="868"/>
                  </a:lnTo>
                  <a:lnTo>
                    <a:pt x="40" y="870"/>
                  </a:lnTo>
                  <a:lnTo>
                    <a:pt x="42" y="870"/>
                  </a:lnTo>
                  <a:lnTo>
                    <a:pt x="45" y="872"/>
                  </a:lnTo>
                  <a:lnTo>
                    <a:pt x="406" y="872"/>
                  </a:lnTo>
                  <a:lnTo>
                    <a:pt x="409" y="870"/>
                  </a:lnTo>
                  <a:lnTo>
                    <a:pt x="411" y="870"/>
                  </a:lnTo>
                  <a:lnTo>
                    <a:pt x="415" y="868"/>
                  </a:lnTo>
                  <a:lnTo>
                    <a:pt x="417" y="867"/>
                  </a:lnTo>
                  <a:lnTo>
                    <a:pt x="419" y="865"/>
                  </a:lnTo>
                  <a:lnTo>
                    <a:pt x="420" y="862"/>
                  </a:lnTo>
                  <a:lnTo>
                    <a:pt x="421" y="860"/>
                  </a:lnTo>
                  <a:lnTo>
                    <a:pt x="421" y="857"/>
                  </a:lnTo>
                  <a:lnTo>
                    <a:pt x="421" y="735"/>
                  </a:lnTo>
                  <a:lnTo>
                    <a:pt x="421" y="733"/>
                  </a:lnTo>
                  <a:lnTo>
                    <a:pt x="420" y="730"/>
                  </a:lnTo>
                  <a:lnTo>
                    <a:pt x="419" y="728"/>
                  </a:lnTo>
                  <a:lnTo>
                    <a:pt x="417" y="726"/>
                  </a:lnTo>
                  <a:lnTo>
                    <a:pt x="415" y="724"/>
                  </a:lnTo>
                  <a:lnTo>
                    <a:pt x="411" y="723"/>
                  </a:lnTo>
                  <a:lnTo>
                    <a:pt x="409" y="722"/>
                  </a:lnTo>
                  <a:lnTo>
                    <a:pt x="406" y="720"/>
                  </a:lnTo>
                  <a:lnTo>
                    <a:pt x="391" y="720"/>
                  </a:lnTo>
                  <a:lnTo>
                    <a:pt x="391" y="631"/>
                  </a:lnTo>
                  <a:lnTo>
                    <a:pt x="406" y="631"/>
                  </a:lnTo>
                  <a:lnTo>
                    <a:pt x="409" y="631"/>
                  </a:lnTo>
                  <a:lnTo>
                    <a:pt x="411" y="629"/>
                  </a:lnTo>
                  <a:lnTo>
                    <a:pt x="415" y="628"/>
                  </a:lnTo>
                  <a:lnTo>
                    <a:pt x="417" y="626"/>
                  </a:lnTo>
                  <a:lnTo>
                    <a:pt x="419" y="624"/>
                  </a:lnTo>
                  <a:lnTo>
                    <a:pt x="420" y="622"/>
                  </a:lnTo>
                  <a:lnTo>
                    <a:pt x="421" y="619"/>
                  </a:lnTo>
                  <a:lnTo>
                    <a:pt x="421" y="616"/>
                  </a:lnTo>
                  <a:lnTo>
                    <a:pt x="421" y="496"/>
                  </a:lnTo>
                  <a:lnTo>
                    <a:pt x="421" y="492"/>
                  </a:lnTo>
                  <a:lnTo>
                    <a:pt x="420" y="489"/>
                  </a:lnTo>
                  <a:lnTo>
                    <a:pt x="419" y="487"/>
                  </a:lnTo>
                  <a:lnTo>
                    <a:pt x="417" y="485"/>
                  </a:lnTo>
                  <a:lnTo>
                    <a:pt x="415" y="483"/>
                  </a:lnTo>
                  <a:lnTo>
                    <a:pt x="411" y="482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391" y="481"/>
                  </a:lnTo>
                  <a:lnTo>
                    <a:pt x="391" y="391"/>
                  </a:lnTo>
                  <a:lnTo>
                    <a:pt x="436" y="391"/>
                  </a:lnTo>
                  <a:lnTo>
                    <a:pt x="439" y="389"/>
                  </a:lnTo>
                  <a:lnTo>
                    <a:pt x="442" y="389"/>
                  </a:lnTo>
                  <a:lnTo>
                    <a:pt x="445" y="387"/>
                  </a:lnTo>
                  <a:lnTo>
                    <a:pt x="447" y="386"/>
                  </a:lnTo>
                  <a:lnTo>
                    <a:pt x="449" y="383"/>
                  </a:lnTo>
                  <a:lnTo>
                    <a:pt x="450" y="381"/>
                  </a:lnTo>
                  <a:lnTo>
                    <a:pt x="451" y="378"/>
                  </a:lnTo>
                  <a:lnTo>
                    <a:pt x="451" y="376"/>
                  </a:lnTo>
                  <a:lnTo>
                    <a:pt x="451" y="2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9451975" y="1516063"/>
              <a:ext cx="144463" cy="123825"/>
            </a:xfrm>
            <a:custGeom>
              <a:rect b="b" l="l" r="r" t="t"/>
              <a:pathLst>
                <a:path extrusionOk="0" h="391" w="451">
                  <a:moveTo>
                    <a:pt x="421" y="239"/>
                  </a:moveTo>
                  <a:lnTo>
                    <a:pt x="376" y="239"/>
                  </a:lnTo>
                  <a:lnTo>
                    <a:pt x="361" y="239"/>
                  </a:lnTo>
                  <a:lnTo>
                    <a:pt x="361" y="150"/>
                  </a:lnTo>
                  <a:lnTo>
                    <a:pt x="376" y="150"/>
                  </a:lnTo>
                  <a:lnTo>
                    <a:pt x="421" y="150"/>
                  </a:lnTo>
                  <a:lnTo>
                    <a:pt x="421" y="239"/>
                  </a:lnTo>
                  <a:close/>
                  <a:moveTo>
                    <a:pt x="361" y="361"/>
                  </a:moveTo>
                  <a:lnTo>
                    <a:pt x="301" y="361"/>
                  </a:lnTo>
                  <a:lnTo>
                    <a:pt x="301" y="269"/>
                  </a:lnTo>
                  <a:lnTo>
                    <a:pt x="361" y="269"/>
                  </a:lnTo>
                  <a:lnTo>
                    <a:pt x="361" y="361"/>
                  </a:lnTo>
                  <a:close/>
                  <a:moveTo>
                    <a:pt x="30" y="269"/>
                  </a:moveTo>
                  <a:lnTo>
                    <a:pt x="75" y="269"/>
                  </a:lnTo>
                  <a:lnTo>
                    <a:pt x="90" y="269"/>
                  </a:lnTo>
                  <a:lnTo>
                    <a:pt x="90" y="361"/>
                  </a:lnTo>
                  <a:lnTo>
                    <a:pt x="30" y="361"/>
                  </a:lnTo>
                  <a:lnTo>
                    <a:pt x="30" y="269"/>
                  </a:lnTo>
                  <a:close/>
                  <a:moveTo>
                    <a:pt x="90" y="150"/>
                  </a:moveTo>
                  <a:lnTo>
                    <a:pt x="150" y="150"/>
                  </a:lnTo>
                  <a:lnTo>
                    <a:pt x="150" y="239"/>
                  </a:lnTo>
                  <a:lnTo>
                    <a:pt x="90" y="239"/>
                  </a:lnTo>
                  <a:lnTo>
                    <a:pt x="90" y="150"/>
                  </a:lnTo>
                  <a:close/>
                  <a:moveTo>
                    <a:pt x="30" y="30"/>
                  </a:moveTo>
                  <a:lnTo>
                    <a:pt x="90" y="30"/>
                  </a:lnTo>
                  <a:lnTo>
                    <a:pt x="90" y="120"/>
                  </a:lnTo>
                  <a:lnTo>
                    <a:pt x="75" y="120"/>
                  </a:lnTo>
                  <a:lnTo>
                    <a:pt x="30" y="120"/>
                  </a:lnTo>
                  <a:lnTo>
                    <a:pt x="30" y="30"/>
                  </a:lnTo>
                  <a:close/>
                  <a:moveTo>
                    <a:pt x="120" y="120"/>
                  </a:moveTo>
                  <a:lnTo>
                    <a:pt x="120" y="30"/>
                  </a:lnTo>
                  <a:lnTo>
                    <a:pt x="271" y="30"/>
                  </a:lnTo>
                  <a:lnTo>
                    <a:pt x="271" y="120"/>
                  </a:lnTo>
                  <a:lnTo>
                    <a:pt x="120" y="120"/>
                  </a:lnTo>
                  <a:close/>
                  <a:moveTo>
                    <a:pt x="271" y="269"/>
                  </a:moveTo>
                  <a:lnTo>
                    <a:pt x="271" y="361"/>
                  </a:lnTo>
                  <a:lnTo>
                    <a:pt x="120" y="361"/>
                  </a:lnTo>
                  <a:lnTo>
                    <a:pt x="120" y="269"/>
                  </a:lnTo>
                  <a:lnTo>
                    <a:pt x="271" y="269"/>
                  </a:lnTo>
                  <a:close/>
                  <a:moveTo>
                    <a:pt x="181" y="239"/>
                  </a:moveTo>
                  <a:lnTo>
                    <a:pt x="181" y="150"/>
                  </a:lnTo>
                  <a:lnTo>
                    <a:pt x="331" y="150"/>
                  </a:lnTo>
                  <a:lnTo>
                    <a:pt x="331" y="239"/>
                  </a:lnTo>
                  <a:lnTo>
                    <a:pt x="181" y="239"/>
                  </a:lnTo>
                  <a:close/>
                  <a:moveTo>
                    <a:pt x="361" y="120"/>
                  </a:moveTo>
                  <a:lnTo>
                    <a:pt x="301" y="120"/>
                  </a:lnTo>
                  <a:lnTo>
                    <a:pt x="301" y="30"/>
                  </a:lnTo>
                  <a:lnTo>
                    <a:pt x="361" y="30"/>
                  </a:lnTo>
                  <a:lnTo>
                    <a:pt x="361" y="120"/>
                  </a:lnTo>
                  <a:close/>
                  <a:moveTo>
                    <a:pt x="436" y="120"/>
                  </a:moveTo>
                  <a:lnTo>
                    <a:pt x="391" y="120"/>
                  </a:lnTo>
                  <a:lnTo>
                    <a:pt x="391" y="15"/>
                  </a:lnTo>
                  <a:lnTo>
                    <a:pt x="391" y="11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1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1"/>
                  </a:lnTo>
                  <a:lnTo>
                    <a:pt x="3" y="143"/>
                  </a:lnTo>
                  <a:lnTo>
                    <a:pt x="4" y="145"/>
                  </a:lnTo>
                  <a:lnTo>
                    <a:pt x="6" y="147"/>
                  </a:lnTo>
                  <a:lnTo>
                    <a:pt x="10" y="148"/>
                  </a:lnTo>
                  <a:lnTo>
                    <a:pt x="12" y="150"/>
                  </a:lnTo>
                  <a:lnTo>
                    <a:pt x="15" y="150"/>
                  </a:lnTo>
                  <a:lnTo>
                    <a:pt x="60" y="150"/>
                  </a:lnTo>
                  <a:lnTo>
                    <a:pt x="60" y="239"/>
                  </a:lnTo>
                  <a:lnTo>
                    <a:pt x="15" y="239"/>
                  </a:lnTo>
                  <a:lnTo>
                    <a:pt x="12" y="241"/>
                  </a:lnTo>
                  <a:lnTo>
                    <a:pt x="10" y="241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3" y="247"/>
                  </a:lnTo>
                  <a:lnTo>
                    <a:pt x="1" y="249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376"/>
                  </a:lnTo>
                  <a:lnTo>
                    <a:pt x="0" y="378"/>
                  </a:lnTo>
                  <a:lnTo>
                    <a:pt x="1" y="381"/>
                  </a:lnTo>
                  <a:lnTo>
                    <a:pt x="3" y="384"/>
                  </a:lnTo>
                  <a:lnTo>
                    <a:pt x="4" y="386"/>
                  </a:lnTo>
                  <a:lnTo>
                    <a:pt x="6" y="387"/>
                  </a:lnTo>
                  <a:lnTo>
                    <a:pt x="10" y="389"/>
                  </a:lnTo>
                  <a:lnTo>
                    <a:pt x="12" y="389"/>
                  </a:lnTo>
                  <a:lnTo>
                    <a:pt x="15" y="391"/>
                  </a:lnTo>
                  <a:lnTo>
                    <a:pt x="376" y="391"/>
                  </a:lnTo>
                  <a:lnTo>
                    <a:pt x="379" y="389"/>
                  </a:lnTo>
                  <a:lnTo>
                    <a:pt x="381" y="389"/>
                  </a:lnTo>
                  <a:lnTo>
                    <a:pt x="385" y="387"/>
                  </a:lnTo>
                  <a:lnTo>
                    <a:pt x="387" y="386"/>
                  </a:lnTo>
                  <a:lnTo>
                    <a:pt x="389" y="384"/>
                  </a:lnTo>
                  <a:lnTo>
                    <a:pt x="390" y="381"/>
                  </a:lnTo>
                  <a:lnTo>
                    <a:pt x="391" y="379"/>
                  </a:lnTo>
                  <a:lnTo>
                    <a:pt x="391" y="376"/>
                  </a:lnTo>
                  <a:lnTo>
                    <a:pt x="391" y="269"/>
                  </a:lnTo>
                  <a:lnTo>
                    <a:pt x="436" y="269"/>
                  </a:lnTo>
                  <a:lnTo>
                    <a:pt x="439" y="269"/>
                  </a:lnTo>
                  <a:lnTo>
                    <a:pt x="442" y="268"/>
                  </a:lnTo>
                  <a:lnTo>
                    <a:pt x="445" y="267"/>
                  </a:lnTo>
                  <a:lnTo>
                    <a:pt x="447" y="265"/>
                  </a:lnTo>
                  <a:lnTo>
                    <a:pt x="449" y="263"/>
                  </a:lnTo>
                  <a:lnTo>
                    <a:pt x="450" y="261"/>
                  </a:lnTo>
                  <a:lnTo>
                    <a:pt x="451" y="258"/>
                  </a:lnTo>
                  <a:lnTo>
                    <a:pt x="451" y="254"/>
                  </a:lnTo>
                  <a:lnTo>
                    <a:pt x="451" y="135"/>
                  </a:lnTo>
                  <a:lnTo>
                    <a:pt x="451" y="131"/>
                  </a:lnTo>
                  <a:lnTo>
                    <a:pt x="450" y="129"/>
                  </a:lnTo>
                  <a:lnTo>
                    <a:pt x="449" y="126"/>
                  </a:lnTo>
                  <a:lnTo>
                    <a:pt x="447" y="124"/>
                  </a:lnTo>
                  <a:lnTo>
                    <a:pt x="445" y="123"/>
                  </a:lnTo>
                  <a:lnTo>
                    <a:pt x="442" y="121"/>
                  </a:lnTo>
                  <a:lnTo>
                    <a:pt x="439" y="120"/>
                  </a:lnTo>
                  <a:lnTo>
                    <a:pt x="436" y="120"/>
                  </a:lnTo>
                  <a:lnTo>
                    <a:pt x="436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5" name="Google Shape;205;p26"/>
          <p:cNvGrpSpPr/>
          <p:nvPr/>
        </p:nvGrpSpPr>
        <p:grpSpPr>
          <a:xfrm>
            <a:off x="11053837" y="3513931"/>
            <a:ext cx="287338" cy="287338"/>
            <a:chOff x="8736013" y="1925638"/>
            <a:chExt cx="287338" cy="287338"/>
          </a:xfrm>
        </p:grpSpPr>
        <p:sp>
          <p:nvSpPr>
            <p:cNvPr id="206" name="Google Shape;206;p26"/>
            <p:cNvSpPr/>
            <p:nvPr/>
          </p:nvSpPr>
          <p:spPr>
            <a:xfrm>
              <a:off x="8736013" y="1925638"/>
              <a:ext cx="287338" cy="287338"/>
            </a:xfrm>
            <a:custGeom>
              <a:rect b="b" l="l" r="r" t="t"/>
              <a:pathLst>
                <a:path extrusionOk="0" h="902" w="902">
                  <a:moveTo>
                    <a:pt x="872" y="668"/>
                  </a:moveTo>
                  <a:lnTo>
                    <a:pt x="481" y="863"/>
                  </a:lnTo>
                  <a:lnTo>
                    <a:pt x="481" y="401"/>
                  </a:lnTo>
                  <a:lnTo>
                    <a:pt x="872" y="219"/>
                  </a:lnTo>
                  <a:lnTo>
                    <a:pt x="872" y="668"/>
                  </a:lnTo>
                  <a:close/>
                  <a:moveTo>
                    <a:pt x="30" y="219"/>
                  </a:moveTo>
                  <a:lnTo>
                    <a:pt x="451" y="401"/>
                  </a:lnTo>
                  <a:lnTo>
                    <a:pt x="451" y="864"/>
                  </a:lnTo>
                  <a:lnTo>
                    <a:pt x="30" y="667"/>
                  </a:lnTo>
                  <a:lnTo>
                    <a:pt x="30" y="219"/>
                  </a:lnTo>
                  <a:close/>
                  <a:moveTo>
                    <a:pt x="466" y="374"/>
                  </a:moveTo>
                  <a:lnTo>
                    <a:pt x="54" y="197"/>
                  </a:lnTo>
                  <a:lnTo>
                    <a:pt x="266" y="112"/>
                  </a:lnTo>
                  <a:lnTo>
                    <a:pt x="648" y="290"/>
                  </a:lnTo>
                  <a:lnTo>
                    <a:pt x="466" y="374"/>
                  </a:lnTo>
                  <a:close/>
                  <a:moveTo>
                    <a:pt x="466" y="32"/>
                  </a:moveTo>
                  <a:lnTo>
                    <a:pt x="851" y="197"/>
                  </a:lnTo>
                  <a:lnTo>
                    <a:pt x="683" y="274"/>
                  </a:lnTo>
                  <a:lnTo>
                    <a:pt x="304" y="97"/>
                  </a:lnTo>
                  <a:lnTo>
                    <a:pt x="466" y="32"/>
                  </a:lnTo>
                  <a:close/>
                  <a:moveTo>
                    <a:pt x="902" y="195"/>
                  </a:moveTo>
                  <a:lnTo>
                    <a:pt x="902" y="195"/>
                  </a:lnTo>
                  <a:lnTo>
                    <a:pt x="902" y="193"/>
                  </a:lnTo>
                  <a:lnTo>
                    <a:pt x="901" y="191"/>
                  </a:lnTo>
                  <a:lnTo>
                    <a:pt x="901" y="190"/>
                  </a:lnTo>
                  <a:lnTo>
                    <a:pt x="901" y="190"/>
                  </a:lnTo>
                  <a:lnTo>
                    <a:pt x="900" y="188"/>
                  </a:lnTo>
                  <a:lnTo>
                    <a:pt x="898" y="186"/>
                  </a:lnTo>
                  <a:lnTo>
                    <a:pt x="898" y="186"/>
                  </a:lnTo>
                  <a:lnTo>
                    <a:pt x="898" y="185"/>
                  </a:lnTo>
                  <a:lnTo>
                    <a:pt x="897" y="184"/>
                  </a:lnTo>
                  <a:lnTo>
                    <a:pt x="896" y="184"/>
                  </a:lnTo>
                  <a:lnTo>
                    <a:pt x="895" y="183"/>
                  </a:lnTo>
                  <a:lnTo>
                    <a:pt x="893" y="183"/>
                  </a:lnTo>
                  <a:lnTo>
                    <a:pt x="893" y="183"/>
                  </a:lnTo>
                  <a:lnTo>
                    <a:pt x="892" y="182"/>
                  </a:lnTo>
                  <a:lnTo>
                    <a:pt x="471" y="2"/>
                  </a:lnTo>
                  <a:lnTo>
                    <a:pt x="469" y="0"/>
                  </a:lnTo>
                  <a:lnTo>
                    <a:pt x="466" y="0"/>
                  </a:lnTo>
                  <a:lnTo>
                    <a:pt x="463" y="0"/>
                  </a:lnTo>
                  <a:lnTo>
                    <a:pt x="461" y="2"/>
                  </a:lnTo>
                  <a:lnTo>
                    <a:pt x="10" y="182"/>
                  </a:lnTo>
                  <a:lnTo>
                    <a:pt x="9" y="182"/>
                  </a:lnTo>
                  <a:lnTo>
                    <a:pt x="9" y="183"/>
                  </a:lnTo>
                  <a:lnTo>
                    <a:pt x="8" y="183"/>
                  </a:lnTo>
                  <a:lnTo>
                    <a:pt x="6" y="184"/>
                  </a:lnTo>
                  <a:lnTo>
                    <a:pt x="5" y="184"/>
                  </a:lnTo>
                  <a:lnTo>
                    <a:pt x="4" y="185"/>
                  </a:lnTo>
                  <a:lnTo>
                    <a:pt x="4" y="185"/>
                  </a:lnTo>
                  <a:lnTo>
                    <a:pt x="4" y="186"/>
                  </a:lnTo>
                  <a:lnTo>
                    <a:pt x="2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0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676"/>
                  </a:lnTo>
                  <a:lnTo>
                    <a:pt x="0" y="681"/>
                  </a:lnTo>
                  <a:lnTo>
                    <a:pt x="2" y="685"/>
                  </a:lnTo>
                  <a:lnTo>
                    <a:pt x="5" y="688"/>
                  </a:lnTo>
                  <a:lnTo>
                    <a:pt x="9" y="690"/>
                  </a:lnTo>
                  <a:lnTo>
                    <a:pt x="460" y="901"/>
                  </a:lnTo>
                  <a:lnTo>
                    <a:pt x="460" y="901"/>
                  </a:lnTo>
                  <a:lnTo>
                    <a:pt x="461" y="901"/>
                  </a:lnTo>
                  <a:lnTo>
                    <a:pt x="463" y="902"/>
                  </a:lnTo>
                  <a:lnTo>
                    <a:pt x="466" y="902"/>
                  </a:lnTo>
                  <a:lnTo>
                    <a:pt x="469" y="902"/>
                  </a:lnTo>
                  <a:lnTo>
                    <a:pt x="472" y="901"/>
                  </a:lnTo>
                  <a:lnTo>
                    <a:pt x="472" y="901"/>
                  </a:lnTo>
                  <a:lnTo>
                    <a:pt x="472" y="900"/>
                  </a:lnTo>
                  <a:lnTo>
                    <a:pt x="893" y="690"/>
                  </a:lnTo>
                  <a:lnTo>
                    <a:pt x="897" y="688"/>
                  </a:lnTo>
                  <a:lnTo>
                    <a:pt x="900" y="685"/>
                  </a:lnTo>
                  <a:lnTo>
                    <a:pt x="901" y="681"/>
                  </a:lnTo>
                  <a:lnTo>
                    <a:pt x="902" y="676"/>
                  </a:lnTo>
                  <a:lnTo>
                    <a:pt x="902" y="195"/>
                  </a:lnTo>
                  <a:lnTo>
                    <a:pt x="902" y="195"/>
                  </a:lnTo>
                  <a:lnTo>
                    <a:pt x="902" y="1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8774113" y="2041525"/>
              <a:ext cx="77788" cy="100013"/>
            </a:xfrm>
            <a:custGeom>
              <a:rect b="b" l="l" r="r" t="t"/>
              <a:pathLst>
                <a:path extrusionOk="0" h="315" w="241">
                  <a:moveTo>
                    <a:pt x="211" y="278"/>
                  </a:moveTo>
                  <a:lnTo>
                    <a:pt x="30" y="201"/>
                  </a:lnTo>
                  <a:lnTo>
                    <a:pt x="30" y="38"/>
                  </a:lnTo>
                  <a:lnTo>
                    <a:pt x="211" y="115"/>
                  </a:lnTo>
                  <a:lnTo>
                    <a:pt x="211" y="278"/>
                  </a:lnTo>
                  <a:close/>
                  <a:moveTo>
                    <a:pt x="231" y="92"/>
                  </a:move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210"/>
                  </a:lnTo>
                  <a:lnTo>
                    <a:pt x="1" y="215"/>
                  </a:lnTo>
                  <a:lnTo>
                    <a:pt x="2" y="219"/>
                  </a:lnTo>
                  <a:lnTo>
                    <a:pt x="5" y="222"/>
                  </a:lnTo>
                  <a:lnTo>
                    <a:pt x="10" y="224"/>
                  </a:lnTo>
                  <a:lnTo>
                    <a:pt x="220" y="314"/>
                  </a:lnTo>
                  <a:lnTo>
                    <a:pt x="223" y="315"/>
                  </a:lnTo>
                  <a:lnTo>
                    <a:pt x="226" y="315"/>
                  </a:lnTo>
                  <a:lnTo>
                    <a:pt x="230" y="315"/>
                  </a:lnTo>
                  <a:lnTo>
                    <a:pt x="234" y="313"/>
                  </a:lnTo>
                  <a:lnTo>
                    <a:pt x="237" y="311"/>
                  </a:lnTo>
                  <a:lnTo>
                    <a:pt x="239" y="308"/>
                  </a:lnTo>
                  <a:lnTo>
                    <a:pt x="240" y="305"/>
                  </a:lnTo>
                  <a:lnTo>
                    <a:pt x="241" y="300"/>
                  </a:lnTo>
                  <a:lnTo>
                    <a:pt x="241" y="105"/>
                  </a:lnTo>
                  <a:lnTo>
                    <a:pt x="240" y="101"/>
                  </a:lnTo>
                  <a:lnTo>
                    <a:pt x="238" y="97"/>
                  </a:lnTo>
                  <a:lnTo>
                    <a:pt x="236" y="94"/>
                  </a:lnTo>
                  <a:lnTo>
                    <a:pt x="231" y="92"/>
                  </a:lnTo>
                  <a:lnTo>
                    <a:pt x="231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8" name="Google Shape;208;p26"/>
          <p:cNvGrpSpPr/>
          <p:nvPr/>
        </p:nvGrpSpPr>
        <p:grpSpPr>
          <a:xfrm>
            <a:off x="11054631" y="4838331"/>
            <a:ext cx="285750" cy="287338"/>
            <a:chOff x="10455275" y="2498725"/>
            <a:chExt cx="285750" cy="287338"/>
          </a:xfrm>
        </p:grpSpPr>
        <p:sp>
          <p:nvSpPr>
            <p:cNvPr id="209" name="Google Shape;209;p26"/>
            <p:cNvSpPr/>
            <p:nvPr/>
          </p:nvSpPr>
          <p:spPr>
            <a:xfrm>
              <a:off x="10455275" y="2593975"/>
              <a:ext cx="285750" cy="192088"/>
            </a:xfrm>
            <a:custGeom>
              <a:rect b="b" l="l" r="r" t="t"/>
              <a:pathLst>
                <a:path extrusionOk="0" h="601" w="903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0474325" y="2498725"/>
              <a:ext cx="252413" cy="157163"/>
            </a:xfrm>
            <a:custGeom>
              <a:rect b="b" l="l" r="r" t="t"/>
              <a:pathLst>
                <a:path extrusionOk="0" h="496" w="7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>
            <a:off x="-3175" y="5619137"/>
            <a:ext cx="7279883" cy="1238797"/>
          </a:xfrm>
          <a:custGeom>
            <a:rect b="b" l="l" r="r" t="t"/>
            <a:pathLst>
              <a:path extrusionOk="0" h="1869882" w="10988503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2577351" y="1711588"/>
            <a:ext cx="1669200" cy="16692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2577350" y="3671239"/>
            <a:ext cx="166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 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2577350" y="3988247"/>
            <a:ext cx="16692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Recording done in web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5261393" y="1657513"/>
            <a:ext cx="1669200" cy="16692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261392" y="3617164"/>
            <a:ext cx="166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261392" y="3934172"/>
            <a:ext cx="16692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Analyze Video and Speech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3178348" y="2313877"/>
            <a:ext cx="467148" cy="464565"/>
          </a:xfrm>
          <a:custGeom>
            <a:rect b="b" l="l" r="r" t="t"/>
            <a:pathLst>
              <a:path extrusionOk="0" h="901" w="902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864972" y="2108692"/>
            <a:ext cx="461986" cy="461987"/>
          </a:xfrm>
          <a:custGeom>
            <a:rect b="b" l="l" r="r" t="t"/>
            <a:pathLst>
              <a:path extrusionOk="0" h="893" w="891">
                <a:moveTo>
                  <a:pt x="843" y="608"/>
                </a:moveTo>
                <a:lnTo>
                  <a:pt x="834" y="600"/>
                </a:lnTo>
                <a:lnTo>
                  <a:pt x="825" y="593"/>
                </a:lnTo>
                <a:lnTo>
                  <a:pt x="815" y="586"/>
                </a:lnTo>
                <a:lnTo>
                  <a:pt x="805" y="580"/>
                </a:lnTo>
                <a:lnTo>
                  <a:pt x="795" y="575"/>
                </a:lnTo>
                <a:lnTo>
                  <a:pt x="784" y="571"/>
                </a:lnTo>
                <a:lnTo>
                  <a:pt x="773" y="567"/>
                </a:lnTo>
                <a:lnTo>
                  <a:pt x="762" y="564"/>
                </a:lnTo>
                <a:lnTo>
                  <a:pt x="751" y="562"/>
                </a:lnTo>
                <a:lnTo>
                  <a:pt x="739" y="560"/>
                </a:lnTo>
                <a:lnTo>
                  <a:pt x="727" y="560"/>
                </a:lnTo>
                <a:lnTo>
                  <a:pt x="717" y="560"/>
                </a:lnTo>
                <a:lnTo>
                  <a:pt x="705" y="561"/>
                </a:lnTo>
                <a:lnTo>
                  <a:pt x="693" y="563"/>
                </a:lnTo>
                <a:lnTo>
                  <a:pt x="681" y="566"/>
                </a:lnTo>
                <a:lnTo>
                  <a:pt x="671" y="570"/>
                </a:lnTo>
                <a:lnTo>
                  <a:pt x="546" y="446"/>
                </a:lnTo>
                <a:lnTo>
                  <a:pt x="671" y="323"/>
                </a:lnTo>
                <a:lnTo>
                  <a:pt x="683" y="327"/>
                </a:lnTo>
                <a:lnTo>
                  <a:pt x="697" y="329"/>
                </a:lnTo>
                <a:lnTo>
                  <a:pt x="711" y="331"/>
                </a:lnTo>
                <a:lnTo>
                  <a:pt x="725" y="331"/>
                </a:lnTo>
                <a:lnTo>
                  <a:pt x="742" y="331"/>
                </a:lnTo>
                <a:lnTo>
                  <a:pt x="758" y="329"/>
                </a:lnTo>
                <a:lnTo>
                  <a:pt x="774" y="325"/>
                </a:lnTo>
                <a:lnTo>
                  <a:pt x="789" y="319"/>
                </a:lnTo>
                <a:lnTo>
                  <a:pt x="803" y="313"/>
                </a:lnTo>
                <a:lnTo>
                  <a:pt x="817" y="304"/>
                </a:lnTo>
                <a:lnTo>
                  <a:pt x="831" y="295"/>
                </a:lnTo>
                <a:lnTo>
                  <a:pt x="843" y="284"/>
                </a:lnTo>
                <a:lnTo>
                  <a:pt x="851" y="275"/>
                </a:lnTo>
                <a:lnTo>
                  <a:pt x="859" y="265"/>
                </a:lnTo>
                <a:lnTo>
                  <a:pt x="866" y="254"/>
                </a:lnTo>
                <a:lnTo>
                  <a:pt x="873" y="243"/>
                </a:lnTo>
                <a:lnTo>
                  <a:pt x="877" y="233"/>
                </a:lnTo>
                <a:lnTo>
                  <a:pt x="882" y="221"/>
                </a:lnTo>
                <a:lnTo>
                  <a:pt x="886" y="210"/>
                </a:lnTo>
                <a:lnTo>
                  <a:pt x="889" y="199"/>
                </a:lnTo>
                <a:lnTo>
                  <a:pt x="890" y="187"/>
                </a:lnTo>
                <a:lnTo>
                  <a:pt x="891" y="175"/>
                </a:lnTo>
                <a:lnTo>
                  <a:pt x="891" y="163"/>
                </a:lnTo>
                <a:lnTo>
                  <a:pt x="891" y="151"/>
                </a:lnTo>
                <a:lnTo>
                  <a:pt x="889" y="140"/>
                </a:lnTo>
                <a:lnTo>
                  <a:pt x="886" y="128"/>
                </a:lnTo>
                <a:lnTo>
                  <a:pt x="882" y="116"/>
                </a:lnTo>
                <a:lnTo>
                  <a:pt x="878" y="104"/>
                </a:lnTo>
                <a:lnTo>
                  <a:pt x="876" y="101"/>
                </a:lnTo>
                <a:lnTo>
                  <a:pt x="874" y="98"/>
                </a:lnTo>
                <a:lnTo>
                  <a:pt x="871" y="96"/>
                </a:lnTo>
                <a:lnTo>
                  <a:pt x="866" y="96"/>
                </a:lnTo>
                <a:lnTo>
                  <a:pt x="863" y="95"/>
                </a:lnTo>
                <a:lnTo>
                  <a:pt x="859" y="96"/>
                </a:lnTo>
                <a:lnTo>
                  <a:pt x="856" y="98"/>
                </a:lnTo>
                <a:lnTo>
                  <a:pt x="852" y="100"/>
                </a:lnTo>
                <a:lnTo>
                  <a:pt x="785" y="179"/>
                </a:lnTo>
                <a:lnTo>
                  <a:pt x="718" y="179"/>
                </a:lnTo>
                <a:lnTo>
                  <a:pt x="718" y="105"/>
                </a:lnTo>
                <a:lnTo>
                  <a:pt x="795" y="38"/>
                </a:lnTo>
                <a:lnTo>
                  <a:pt x="797" y="36"/>
                </a:lnTo>
                <a:lnTo>
                  <a:pt x="799" y="33"/>
                </a:lnTo>
                <a:lnTo>
                  <a:pt x="799" y="28"/>
                </a:lnTo>
                <a:lnTo>
                  <a:pt x="799" y="25"/>
                </a:lnTo>
                <a:lnTo>
                  <a:pt x="798" y="21"/>
                </a:lnTo>
                <a:lnTo>
                  <a:pt x="796" y="18"/>
                </a:lnTo>
                <a:lnTo>
                  <a:pt x="794" y="15"/>
                </a:lnTo>
                <a:lnTo>
                  <a:pt x="790" y="13"/>
                </a:lnTo>
                <a:lnTo>
                  <a:pt x="774" y="7"/>
                </a:lnTo>
                <a:lnTo>
                  <a:pt x="758" y="3"/>
                </a:lnTo>
                <a:lnTo>
                  <a:pt x="742" y="1"/>
                </a:lnTo>
                <a:lnTo>
                  <a:pt x="725" y="0"/>
                </a:lnTo>
                <a:lnTo>
                  <a:pt x="709" y="1"/>
                </a:lnTo>
                <a:lnTo>
                  <a:pt x="693" y="3"/>
                </a:lnTo>
                <a:lnTo>
                  <a:pt x="677" y="7"/>
                </a:lnTo>
                <a:lnTo>
                  <a:pt x="662" y="12"/>
                </a:lnTo>
                <a:lnTo>
                  <a:pt x="647" y="20"/>
                </a:lnTo>
                <a:lnTo>
                  <a:pt x="633" y="28"/>
                </a:lnTo>
                <a:lnTo>
                  <a:pt x="620" y="38"/>
                </a:lnTo>
                <a:lnTo>
                  <a:pt x="609" y="49"/>
                </a:lnTo>
                <a:lnTo>
                  <a:pt x="600" y="57"/>
                </a:lnTo>
                <a:lnTo>
                  <a:pt x="592" y="67"/>
                </a:lnTo>
                <a:lnTo>
                  <a:pt x="586" y="77"/>
                </a:lnTo>
                <a:lnTo>
                  <a:pt x="580" y="86"/>
                </a:lnTo>
                <a:lnTo>
                  <a:pt x="574" y="97"/>
                </a:lnTo>
                <a:lnTo>
                  <a:pt x="570" y="108"/>
                </a:lnTo>
                <a:lnTo>
                  <a:pt x="567" y="118"/>
                </a:lnTo>
                <a:lnTo>
                  <a:pt x="564" y="129"/>
                </a:lnTo>
                <a:lnTo>
                  <a:pt x="561" y="141"/>
                </a:lnTo>
                <a:lnTo>
                  <a:pt x="560" y="153"/>
                </a:lnTo>
                <a:lnTo>
                  <a:pt x="559" y="163"/>
                </a:lnTo>
                <a:lnTo>
                  <a:pt x="560" y="175"/>
                </a:lnTo>
                <a:lnTo>
                  <a:pt x="561" y="187"/>
                </a:lnTo>
                <a:lnTo>
                  <a:pt x="563" y="199"/>
                </a:lnTo>
                <a:lnTo>
                  <a:pt x="566" y="209"/>
                </a:lnTo>
                <a:lnTo>
                  <a:pt x="569" y="221"/>
                </a:lnTo>
                <a:lnTo>
                  <a:pt x="446" y="345"/>
                </a:lnTo>
                <a:lnTo>
                  <a:pt x="322" y="221"/>
                </a:lnTo>
                <a:lnTo>
                  <a:pt x="325" y="209"/>
                </a:lnTo>
                <a:lnTo>
                  <a:pt x="328" y="199"/>
                </a:lnTo>
                <a:lnTo>
                  <a:pt x="330" y="187"/>
                </a:lnTo>
                <a:lnTo>
                  <a:pt x="331" y="175"/>
                </a:lnTo>
                <a:lnTo>
                  <a:pt x="331" y="163"/>
                </a:lnTo>
                <a:lnTo>
                  <a:pt x="330" y="153"/>
                </a:lnTo>
                <a:lnTo>
                  <a:pt x="329" y="141"/>
                </a:lnTo>
                <a:lnTo>
                  <a:pt x="327" y="129"/>
                </a:lnTo>
                <a:lnTo>
                  <a:pt x="324" y="118"/>
                </a:lnTo>
                <a:lnTo>
                  <a:pt x="321" y="108"/>
                </a:lnTo>
                <a:lnTo>
                  <a:pt x="316" y="97"/>
                </a:lnTo>
                <a:lnTo>
                  <a:pt x="311" y="86"/>
                </a:lnTo>
                <a:lnTo>
                  <a:pt x="305" y="77"/>
                </a:lnTo>
                <a:lnTo>
                  <a:pt x="298" y="67"/>
                </a:lnTo>
                <a:lnTo>
                  <a:pt x="291" y="57"/>
                </a:lnTo>
                <a:lnTo>
                  <a:pt x="282" y="49"/>
                </a:lnTo>
                <a:lnTo>
                  <a:pt x="274" y="40"/>
                </a:lnTo>
                <a:lnTo>
                  <a:pt x="264" y="33"/>
                </a:lnTo>
                <a:lnTo>
                  <a:pt x="253" y="25"/>
                </a:lnTo>
                <a:lnTo>
                  <a:pt x="243" y="20"/>
                </a:lnTo>
                <a:lnTo>
                  <a:pt x="232" y="15"/>
                </a:lnTo>
                <a:lnTo>
                  <a:pt x="221" y="10"/>
                </a:lnTo>
                <a:lnTo>
                  <a:pt x="209" y="6"/>
                </a:lnTo>
                <a:lnTo>
                  <a:pt x="199" y="4"/>
                </a:lnTo>
                <a:lnTo>
                  <a:pt x="187" y="2"/>
                </a:lnTo>
                <a:lnTo>
                  <a:pt x="175" y="1"/>
                </a:lnTo>
                <a:lnTo>
                  <a:pt x="162" y="1"/>
                </a:lnTo>
                <a:lnTo>
                  <a:pt x="151" y="2"/>
                </a:lnTo>
                <a:lnTo>
                  <a:pt x="139" y="3"/>
                </a:lnTo>
                <a:lnTo>
                  <a:pt x="127" y="5"/>
                </a:lnTo>
                <a:lnTo>
                  <a:pt x="115" y="9"/>
                </a:lnTo>
                <a:lnTo>
                  <a:pt x="103" y="13"/>
                </a:lnTo>
                <a:lnTo>
                  <a:pt x="100" y="16"/>
                </a:lnTo>
                <a:lnTo>
                  <a:pt x="97" y="18"/>
                </a:lnTo>
                <a:lnTo>
                  <a:pt x="96" y="21"/>
                </a:lnTo>
                <a:lnTo>
                  <a:pt x="95" y="25"/>
                </a:lnTo>
                <a:lnTo>
                  <a:pt x="94" y="28"/>
                </a:lnTo>
                <a:lnTo>
                  <a:pt x="95" y="33"/>
                </a:lnTo>
                <a:lnTo>
                  <a:pt x="97" y="36"/>
                </a:lnTo>
                <a:lnTo>
                  <a:pt x="99" y="38"/>
                </a:lnTo>
                <a:lnTo>
                  <a:pt x="179" y="105"/>
                </a:lnTo>
                <a:lnTo>
                  <a:pt x="179" y="179"/>
                </a:lnTo>
                <a:lnTo>
                  <a:pt x="106" y="179"/>
                </a:lnTo>
                <a:lnTo>
                  <a:pt x="38" y="100"/>
                </a:lnTo>
                <a:lnTo>
                  <a:pt x="35" y="98"/>
                </a:lnTo>
                <a:lnTo>
                  <a:pt x="32" y="96"/>
                </a:lnTo>
                <a:lnTo>
                  <a:pt x="28" y="95"/>
                </a:lnTo>
                <a:lnTo>
                  <a:pt x="24" y="96"/>
                </a:lnTo>
                <a:lnTo>
                  <a:pt x="20" y="96"/>
                </a:lnTo>
                <a:lnTo>
                  <a:pt x="17" y="98"/>
                </a:lnTo>
                <a:lnTo>
                  <a:pt x="15" y="101"/>
                </a:lnTo>
                <a:lnTo>
                  <a:pt x="13" y="104"/>
                </a:lnTo>
                <a:lnTo>
                  <a:pt x="8" y="116"/>
                </a:lnTo>
                <a:lnTo>
                  <a:pt x="5" y="128"/>
                </a:lnTo>
                <a:lnTo>
                  <a:pt x="2" y="140"/>
                </a:lnTo>
                <a:lnTo>
                  <a:pt x="1" y="151"/>
                </a:lnTo>
                <a:lnTo>
                  <a:pt x="0" y="164"/>
                </a:lnTo>
                <a:lnTo>
                  <a:pt x="0" y="176"/>
                </a:lnTo>
                <a:lnTo>
                  <a:pt x="1" y="188"/>
                </a:lnTo>
                <a:lnTo>
                  <a:pt x="3" y="200"/>
                </a:lnTo>
                <a:lnTo>
                  <a:pt x="5" y="211"/>
                </a:lnTo>
                <a:lnTo>
                  <a:pt x="9" y="223"/>
                </a:lnTo>
                <a:lnTo>
                  <a:pt x="14" y="235"/>
                </a:lnTo>
                <a:lnTo>
                  <a:pt x="19" y="246"/>
                </a:lnTo>
                <a:lnTo>
                  <a:pt x="24" y="256"/>
                </a:lnTo>
                <a:lnTo>
                  <a:pt x="32" y="266"/>
                </a:lnTo>
                <a:lnTo>
                  <a:pt x="39" y="276"/>
                </a:lnTo>
                <a:lnTo>
                  <a:pt x="48" y="285"/>
                </a:lnTo>
                <a:lnTo>
                  <a:pt x="56" y="294"/>
                </a:lnTo>
                <a:lnTo>
                  <a:pt x="66" y="300"/>
                </a:lnTo>
                <a:lnTo>
                  <a:pt x="76" y="308"/>
                </a:lnTo>
                <a:lnTo>
                  <a:pt x="85" y="313"/>
                </a:lnTo>
                <a:lnTo>
                  <a:pt x="96" y="318"/>
                </a:lnTo>
                <a:lnTo>
                  <a:pt x="107" y="323"/>
                </a:lnTo>
                <a:lnTo>
                  <a:pt x="117" y="326"/>
                </a:lnTo>
                <a:lnTo>
                  <a:pt x="128" y="329"/>
                </a:lnTo>
                <a:lnTo>
                  <a:pt x="140" y="331"/>
                </a:lnTo>
                <a:lnTo>
                  <a:pt x="152" y="332"/>
                </a:lnTo>
                <a:lnTo>
                  <a:pt x="162" y="333"/>
                </a:lnTo>
                <a:lnTo>
                  <a:pt x="174" y="332"/>
                </a:lnTo>
                <a:lnTo>
                  <a:pt x="186" y="331"/>
                </a:lnTo>
                <a:lnTo>
                  <a:pt x="198" y="329"/>
                </a:lnTo>
                <a:lnTo>
                  <a:pt x="209" y="327"/>
                </a:lnTo>
                <a:lnTo>
                  <a:pt x="220" y="323"/>
                </a:lnTo>
                <a:lnTo>
                  <a:pt x="344" y="447"/>
                </a:lnTo>
                <a:lnTo>
                  <a:pt x="220" y="570"/>
                </a:lnTo>
                <a:lnTo>
                  <a:pt x="207" y="566"/>
                </a:lnTo>
                <a:lnTo>
                  <a:pt x="193" y="562"/>
                </a:lnTo>
                <a:lnTo>
                  <a:pt x="179" y="561"/>
                </a:lnTo>
                <a:lnTo>
                  <a:pt x="166" y="560"/>
                </a:lnTo>
                <a:lnTo>
                  <a:pt x="148" y="561"/>
                </a:lnTo>
                <a:lnTo>
                  <a:pt x="132" y="563"/>
                </a:lnTo>
                <a:lnTo>
                  <a:pt x="117" y="568"/>
                </a:lnTo>
                <a:lnTo>
                  <a:pt x="101" y="573"/>
                </a:lnTo>
                <a:lnTo>
                  <a:pt x="87" y="580"/>
                </a:lnTo>
                <a:lnTo>
                  <a:pt x="74" y="588"/>
                </a:lnTo>
                <a:lnTo>
                  <a:pt x="61" y="598"/>
                </a:lnTo>
                <a:lnTo>
                  <a:pt x="48" y="608"/>
                </a:lnTo>
                <a:lnTo>
                  <a:pt x="39" y="618"/>
                </a:lnTo>
                <a:lnTo>
                  <a:pt x="32" y="628"/>
                </a:lnTo>
                <a:lnTo>
                  <a:pt x="24" y="638"/>
                </a:lnTo>
                <a:lnTo>
                  <a:pt x="19" y="649"/>
                </a:lnTo>
                <a:lnTo>
                  <a:pt x="14" y="660"/>
                </a:lnTo>
                <a:lnTo>
                  <a:pt x="9" y="671"/>
                </a:lnTo>
                <a:lnTo>
                  <a:pt x="5" y="683"/>
                </a:lnTo>
                <a:lnTo>
                  <a:pt x="3" y="695"/>
                </a:lnTo>
                <a:lnTo>
                  <a:pt x="1" y="707"/>
                </a:lnTo>
                <a:lnTo>
                  <a:pt x="0" y="719"/>
                </a:lnTo>
                <a:lnTo>
                  <a:pt x="0" y="730"/>
                </a:lnTo>
                <a:lnTo>
                  <a:pt x="1" y="743"/>
                </a:lnTo>
                <a:lnTo>
                  <a:pt x="2" y="755"/>
                </a:lnTo>
                <a:lnTo>
                  <a:pt x="5" y="767"/>
                </a:lnTo>
                <a:lnTo>
                  <a:pt x="8" y="778"/>
                </a:lnTo>
                <a:lnTo>
                  <a:pt x="13" y="790"/>
                </a:lnTo>
                <a:lnTo>
                  <a:pt x="15" y="793"/>
                </a:lnTo>
                <a:lnTo>
                  <a:pt x="17" y="797"/>
                </a:lnTo>
                <a:lnTo>
                  <a:pt x="20" y="799"/>
                </a:lnTo>
                <a:lnTo>
                  <a:pt x="24" y="800"/>
                </a:lnTo>
                <a:lnTo>
                  <a:pt x="28" y="800"/>
                </a:lnTo>
                <a:lnTo>
                  <a:pt x="32" y="799"/>
                </a:lnTo>
                <a:lnTo>
                  <a:pt x="35" y="798"/>
                </a:lnTo>
                <a:lnTo>
                  <a:pt x="38" y="796"/>
                </a:lnTo>
                <a:lnTo>
                  <a:pt x="106" y="717"/>
                </a:lnTo>
                <a:lnTo>
                  <a:pt x="179" y="717"/>
                </a:lnTo>
                <a:lnTo>
                  <a:pt x="179" y="786"/>
                </a:lnTo>
                <a:lnTo>
                  <a:pt x="99" y="853"/>
                </a:lnTo>
                <a:lnTo>
                  <a:pt x="97" y="857"/>
                </a:lnTo>
                <a:lnTo>
                  <a:pt x="95" y="860"/>
                </a:lnTo>
                <a:lnTo>
                  <a:pt x="94" y="863"/>
                </a:lnTo>
                <a:lnTo>
                  <a:pt x="95" y="867"/>
                </a:lnTo>
                <a:lnTo>
                  <a:pt x="96" y="871"/>
                </a:lnTo>
                <a:lnTo>
                  <a:pt x="97" y="875"/>
                </a:lnTo>
                <a:lnTo>
                  <a:pt x="100" y="877"/>
                </a:lnTo>
                <a:lnTo>
                  <a:pt x="103" y="879"/>
                </a:lnTo>
                <a:lnTo>
                  <a:pt x="120" y="884"/>
                </a:lnTo>
                <a:lnTo>
                  <a:pt x="135" y="889"/>
                </a:lnTo>
                <a:lnTo>
                  <a:pt x="152" y="892"/>
                </a:lnTo>
                <a:lnTo>
                  <a:pt x="168" y="893"/>
                </a:lnTo>
                <a:lnTo>
                  <a:pt x="168" y="893"/>
                </a:lnTo>
                <a:lnTo>
                  <a:pt x="184" y="892"/>
                </a:lnTo>
                <a:lnTo>
                  <a:pt x="200" y="889"/>
                </a:lnTo>
                <a:lnTo>
                  <a:pt x="216" y="885"/>
                </a:lnTo>
                <a:lnTo>
                  <a:pt x="231" y="879"/>
                </a:lnTo>
                <a:lnTo>
                  <a:pt x="245" y="873"/>
                </a:lnTo>
                <a:lnTo>
                  <a:pt x="259" y="864"/>
                </a:lnTo>
                <a:lnTo>
                  <a:pt x="271" y="854"/>
                </a:lnTo>
                <a:lnTo>
                  <a:pt x="284" y="843"/>
                </a:lnTo>
                <a:lnTo>
                  <a:pt x="292" y="834"/>
                </a:lnTo>
                <a:lnTo>
                  <a:pt x="299" y="825"/>
                </a:lnTo>
                <a:lnTo>
                  <a:pt x="306" y="816"/>
                </a:lnTo>
                <a:lnTo>
                  <a:pt x="312" y="806"/>
                </a:lnTo>
                <a:lnTo>
                  <a:pt x="317" y="796"/>
                </a:lnTo>
                <a:lnTo>
                  <a:pt x="322" y="785"/>
                </a:lnTo>
                <a:lnTo>
                  <a:pt x="325" y="774"/>
                </a:lnTo>
                <a:lnTo>
                  <a:pt x="328" y="763"/>
                </a:lnTo>
                <a:lnTo>
                  <a:pt x="330" y="752"/>
                </a:lnTo>
                <a:lnTo>
                  <a:pt x="331" y="741"/>
                </a:lnTo>
                <a:lnTo>
                  <a:pt x="331" y="729"/>
                </a:lnTo>
                <a:lnTo>
                  <a:pt x="331" y="717"/>
                </a:lnTo>
                <a:lnTo>
                  <a:pt x="330" y="706"/>
                </a:lnTo>
                <a:lnTo>
                  <a:pt x="328" y="694"/>
                </a:lnTo>
                <a:lnTo>
                  <a:pt x="325" y="682"/>
                </a:lnTo>
                <a:lnTo>
                  <a:pt x="322" y="671"/>
                </a:lnTo>
                <a:lnTo>
                  <a:pt x="446" y="547"/>
                </a:lnTo>
                <a:lnTo>
                  <a:pt x="569" y="671"/>
                </a:lnTo>
                <a:lnTo>
                  <a:pt x="566" y="682"/>
                </a:lnTo>
                <a:lnTo>
                  <a:pt x="563" y="694"/>
                </a:lnTo>
                <a:lnTo>
                  <a:pt x="561" y="706"/>
                </a:lnTo>
                <a:lnTo>
                  <a:pt x="560" y="716"/>
                </a:lnTo>
                <a:lnTo>
                  <a:pt x="559" y="728"/>
                </a:lnTo>
                <a:lnTo>
                  <a:pt x="560" y="740"/>
                </a:lnTo>
                <a:lnTo>
                  <a:pt x="561" y="752"/>
                </a:lnTo>
                <a:lnTo>
                  <a:pt x="564" y="762"/>
                </a:lnTo>
                <a:lnTo>
                  <a:pt x="567" y="774"/>
                </a:lnTo>
                <a:lnTo>
                  <a:pt x="570" y="785"/>
                </a:lnTo>
                <a:lnTo>
                  <a:pt x="574" y="796"/>
                </a:lnTo>
                <a:lnTo>
                  <a:pt x="580" y="805"/>
                </a:lnTo>
                <a:lnTo>
                  <a:pt x="586" y="816"/>
                </a:lnTo>
                <a:lnTo>
                  <a:pt x="592" y="825"/>
                </a:lnTo>
                <a:lnTo>
                  <a:pt x="600" y="834"/>
                </a:lnTo>
                <a:lnTo>
                  <a:pt x="609" y="843"/>
                </a:lnTo>
                <a:lnTo>
                  <a:pt x="620" y="854"/>
                </a:lnTo>
                <a:lnTo>
                  <a:pt x="634" y="864"/>
                </a:lnTo>
                <a:lnTo>
                  <a:pt x="648" y="873"/>
                </a:lnTo>
                <a:lnTo>
                  <a:pt x="662" y="879"/>
                </a:lnTo>
                <a:lnTo>
                  <a:pt x="678" y="885"/>
                </a:lnTo>
                <a:lnTo>
                  <a:pt x="693" y="889"/>
                </a:lnTo>
                <a:lnTo>
                  <a:pt x="709" y="892"/>
                </a:lnTo>
                <a:lnTo>
                  <a:pt x="725" y="893"/>
                </a:lnTo>
                <a:lnTo>
                  <a:pt x="741" y="892"/>
                </a:lnTo>
                <a:lnTo>
                  <a:pt x="758" y="889"/>
                </a:lnTo>
                <a:lnTo>
                  <a:pt x="774" y="884"/>
                </a:lnTo>
                <a:lnTo>
                  <a:pt x="790" y="879"/>
                </a:lnTo>
                <a:lnTo>
                  <a:pt x="794" y="877"/>
                </a:lnTo>
                <a:lnTo>
                  <a:pt x="796" y="875"/>
                </a:lnTo>
                <a:lnTo>
                  <a:pt x="798" y="871"/>
                </a:lnTo>
                <a:lnTo>
                  <a:pt x="799" y="867"/>
                </a:lnTo>
                <a:lnTo>
                  <a:pt x="799" y="863"/>
                </a:lnTo>
                <a:lnTo>
                  <a:pt x="799" y="860"/>
                </a:lnTo>
                <a:lnTo>
                  <a:pt x="797" y="857"/>
                </a:lnTo>
                <a:lnTo>
                  <a:pt x="795" y="853"/>
                </a:lnTo>
                <a:lnTo>
                  <a:pt x="718" y="786"/>
                </a:lnTo>
                <a:lnTo>
                  <a:pt x="718" y="717"/>
                </a:lnTo>
                <a:lnTo>
                  <a:pt x="785" y="717"/>
                </a:lnTo>
                <a:lnTo>
                  <a:pt x="854" y="796"/>
                </a:lnTo>
                <a:lnTo>
                  <a:pt x="856" y="798"/>
                </a:lnTo>
                <a:lnTo>
                  <a:pt x="859" y="799"/>
                </a:lnTo>
                <a:lnTo>
                  <a:pt x="863" y="800"/>
                </a:lnTo>
                <a:lnTo>
                  <a:pt x="866" y="800"/>
                </a:lnTo>
                <a:lnTo>
                  <a:pt x="871" y="799"/>
                </a:lnTo>
                <a:lnTo>
                  <a:pt x="874" y="797"/>
                </a:lnTo>
                <a:lnTo>
                  <a:pt x="876" y="793"/>
                </a:lnTo>
                <a:lnTo>
                  <a:pt x="878" y="790"/>
                </a:lnTo>
                <a:lnTo>
                  <a:pt x="882" y="778"/>
                </a:lnTo>
                <a:lnTo>
                  <a:pt x="886" y="767"/>
                </a:lnTo>
                <a:lnTo>
                  <a:pt x="889" y="755"/>
                </a:lnTo>
                <a:lnTo>
                  <a:pt x="891" y="743"/>
                </a:lnTo>
                <a:lnTo>
                  <a:pt x="891" y="730"/>
                </a:lnTo>
                <a:lnTo>
                  <a:pt x="891" y="719"/>
                </a:lnTo>
                <a:lnTo>
                  <a:pt x="890" y="707"/>
                </a:lnTo>
                <a:lnTo>
                  <a:pt x="889" y="695"/>
                </a:lnTo>
                <a:lnTo>
                  <a:pt x="886" y="683"/>
                </a:lnTo>
                <a:lnTo>
                  <a:pt x="882" y="671"/>
                </a:lnTo>
                <a:lnTo>
                  <a:pt x="877" y="660"/>
                </a:lnTo>
                <a:lnTo>
                  <a:pt x="872" y="649"/>
                </a:lnTo>
                <a:lnTo>
                  <a:pt x="866" y="638"/>
                </a:lnTo>
                <a:lnTo>
                  <a:pt x="859" y="628"/>
                </a:lnTo>
                <a:lnTo>
                  <a:pt x="851" y="618"/>
                </a:lnTo>
                <a:lnTo>
                  <a:pt x="843" y="60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7822915" y="1657526"/>
            <a:ext cx="1669200" cy="16692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822914" y="3617177"/>
            <a:ext cx="166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7822914" y="3934184"/>
            <a:ext cx="16692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Provide insights like candidate traits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8424015" y="2258577"/>
            <a:ext cx="467156" cy="467154"/>
            <a:chOff x="4319588" y="2492375"/>
            <a:chExt cx="287339" cy="287338"/>
          </a:xfrm>
        </p:grpSpPr>
        <p:sp>
          <p:nvSpPr>
            <p:cNvPr id="228" name="Google Shape;228;p27"/>
            <p:cNvSpPr/>
            <p:nvPr/>
          </p:nvSpPr>
          <p:spPr>
            <a:xfrm>
              <a:off x="4319588" y="2587625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338638" y="2492375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230" name="Google Shape;230;p27"/>
          <p:cNvSpPr txBox="1"/>
          <p:nvPr/>
        </p:nvSpPr>
        <p:spPr>
          <a:xfrm>
            <a:off x="266700" y="337269"/>
            <a:ext cx="116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0" y="4989205"/>
            <a:ext cx="10988503" cy="1869882"/>
          </a:xfrm>
          <a:custGeom>
            <a:rect b="b" l="l" r="r" t="t"/>
            <a:pathLst>
              <a:path extrusionOk="0" h="1869882" w="10988503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64475" y="175894"/>
            <a:ext cx="116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FACTORS AFFECTING RECRUITMENT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>
            <a:off x="6093776" y="925675"/>
            <a:ext cx="0" cy="442530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38" name="Google Shape;238;p28"/>
          <p:cNvGrpSpPr/>
          <p:nvPr/>
        </p:nvGrpSpPr>
        <p:grpSpPr>
          <a:xfrm>
            <a:off x="5905501" y="1029778"/>
            <a:ext cx="6019800" cy="1079567"/>
            <a:chOff x="5905501" y="1549399"/>
            <a:chExt cx="6019800" cy="1562100"/>
          </a:xfrm>
        </p:grpSpPr>
        <p:sp>
          <p:nvSpPr>
            <p:cNvPr id="239" name="Google Shape;239;p28"/>
            <p:cNvSpPr/>
            <p:nvPr/>
          </p:nvSpPr>
          <p:spPr>
            <a:xfrm rot="-5400000">
              <a:off x="5219701" y="2235199"/>
              <a:ext cx="1562100" cy="19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22A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905501" y="1657348"/>
              <a:ext cx="6019800" cy="1346100"/>
            </a:xfrm>
            <a:prstGeom prst="rect">
              <a:avLst/>
            </a:prstGeom>
            <a:solidFill>
              <a:srgbClr val="3937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1" name="Google Shape;241;p28"/>
          <p:cNvGrpSpPr/>
          <p:nvPr/>
        </p:nvGrpSpPr>
        <p:grpSpPr>
          <a:xfrm>
            <a:off x="5905501" y="2631965"/>
            <a:ext cx="6019800" cy="1079567"/>
            <a:chOff x="5905501" y="1549399"/>
            <a:chExt cx="6019800" cy="1562100"/>
          </a:xfrm>
        </p:grpSpPr>
        <p:sp>
          <p:nvSpPr>
            <p:cNvPr id="242" name="Google Shape;242;p28"/>
            <p:cNvSpPr/>
            <p:nvPr/>
          </p:nvSpPr>
          <p:spPr>
            <a:xfrm rot="-5400000">
              <a:off x="5219701" y="2235199"/>
              <a:ext cx="1562100" cy="19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22A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905501" y="1657348"/>
              <a:ext cx="6019800" cy="1346100"/>
            </a:xfrm>
            <a:prstGeom prst="rect">
              <a:avLst/>
            </a:prstGeom>
            <a:solidFill>
              <a:srgbClr val="E485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5905501" y="4234151"/>
            <a:ext cx="6019800" cy="1079567"/>
            <a:chOff x="5905501" y="1549399"/>
            <a:chExt cx="6019800" cy="1562100"/>
          </a:xfrm>
        </p:grpSpPr>
        <p:sp>
          <p:nvSpPr>
            <p:cNvPr id="245" name="Google Shape;245;p28"/>
            <p:cNvSpPr/>
            <p:nvPr/>
          </p:nvSpPr>
          <p:spPr>
            <a:xfrm rot="-5400000">
              <a:off x="5219701" y="2235199"/>
              <a:ext cx="1562100" cy="19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22A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905501" y="1657348"/>
              <a:ext cx="6019800" cy="1346100"/>
            </a:xfrm>
            <a:prstGeom prst="rect">
              <a:avLst/>
            </a:prstGeom>
            <a:solidFill>
              <a:srgbClr val="C779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7" name="Google Shape;247;p28"/>
          <p:cNvSpPr txBox="1"/>
          <p:nvPr/>
        </p:nvSpPr>
        <p:spPr>
          <a:xfrm>
            <a:off x="6257314" y="1264370"/>
            <a:ext cx="5316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Confidence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6257314" y="2951043"/>
            <a:ext cx="5316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traits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6257314" y="4558393"/>
            <a:ext cx="5316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Provide concise insights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975" y="1043769"/>
            <a:ext cx="3610409" cy="379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9"/>
          <p:cNvCxnSpPr/>
          <p:nvPr/>
        </p:nvCxnSpPr>
        <p:spPr>
          <a:xfrm>
            <a:off x="0" y="26017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29"/>
          <p:cNvSpPr/>
          <p:nvPr/>
        </p:nvSpPr>
        <p:spPr>
          <a:xfrm>
            <a:off x="8430365" y="1188794"/>
            <a:ext cx="2826000" cy="2826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005" y="1148345"/>
            <a:ext cx="3330600" cy="2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/>
          <p:nvPr/>
        </p:nvSpPr>
        <p:spPr>
          <a:xfrm>
            <a:off x="935781" y="1188794"/>
            <a:ext cx="2826000" cy="28260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421" y="1148345"/>
            <a:ext cx="3330600" cy="2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1162820" y="4715097"/>
            <a:ext cx="2371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1162845" y="4201550"/>
            <a:ext cx="2371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CONFIDENCE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683073" y="1188794"/>
            <a:ext cx="2826000" cy="2826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0713" y="1148345"/>
            <a:ext cx="3330600" cy="2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4910137" y="4201550"/>
            <a:ext cx="2371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ANALYTICAL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8657424" y="4201550"/>
            <a:ext cx="292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TENTATIVE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266700" y="337269"/>
            <a:ext cx="116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>
            <a:off x="0" y="4943293"/>
            <a:ext cx="10988503" cy="1869882"/>
          </a:xfrm>
          <a:custGeom>
            <a:rect b="b" l="l" r="r" t="t"/>
            <a:pathLst>
              <a:path extrusionOk="0" h="1869882" w="10988503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266700" y="337269"/>
            <a:ext cx="11658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TRAITS FOR EACH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340128" y="2637219"/>
            <a:ext cx="2019300" cy="3259881"/>
            <a:chOff x="9745981" y="2959944"/>
            <a:chExt cx="2019300" cy="3259881"/>
          </a:xfrm>
        </p:grpSpPr>
        <p:sp>
          <p:nvSpPr>
            <p:cNvPr id="274" name="Google Shape;274;p30"/>
            <p:cNvSpPr/>
            <p:nvPr/>
          </p:nvSpPr>
          <p:spPr>
            <a:xfrm>
              <a:off x="9745981" y="5871498"/>
              <a:ext cx="2019300" cy="348327"/>
            </a:xfrm>
            <a:prstGeom prst="ellipse">
              <a:avLst/>
            </a:pr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75" name="Google Shape;27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82200" y="2959944"/>
              <a:ext cx="1606466" cy="31812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6" name="Google Shape;2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300" y="1028700"/>
            <a:ext cx="99914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350" y="881375"/>
            <a:ext cx="6523123" cy="40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/>
        </p:nvSpPr>
        <p:spPr>
          <a:xfrm>
            <a:off x="1835050" y="147350"/>
            <a:ext cx="8518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Video Analysis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2236750" y="5464975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Blue point is the reference point which is taken as the average of frames for a few seconds after fixed interval of time. Then the change in position of face  is calculated with this reference point. 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Same is the case with eyes.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3489325" y="0"/>
            <a:ext cx="5213350" cy="6858000"/>
          </a:xfrm>
          <a:prstGeom prst="parallelogram">
            <a:avLst>
              <a:gd fmla="val 25000" name="adj"/>
            </a:avLst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92" name="Google Shape;292;p32"/>
          <p:cNvGrpSpPr/>
          <p:nvPr/>
        </p:nvGrpSpPr>
        <p:grpSpPr>
          <a:xfrm>
            <a:off x="3117850" y="450850"/>
            <a:ext cx="5956300" cy="5956300"/>
            <a:chOff x="3117850" y="450850"/>
            <a:chExt cx="5956300" cy="5956300"/>
          </a:xfrm>
        </p:grpSpPr>
        <p:sp>
          <p:nvSpPr>
            <p:cNvPr id="293" name="Google Shape;293;p32"/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 flipH="1" rot="10800000">
              <a:off x="3117850" y="450850"/>
              <a:ext cx="5956300" cy="5956300"/>
            </a:xfrm>
            <a:prstGeom prst="arc">
              <a:avLst>
                <a:gd fmla="val 11294463" name="adj1"/>
                <a:gd fmla="val 21113174" name="adj2"/>
              </a:avLst>
            </a:prstGeom>
            <a:noFill/>
            <a:ln cap="rnd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295" name="Google Shape;295;p32"/>
          <p:cNvSpPr txBox="1"/>
          <p:nvPr/>
        </p:nvSpPr>
        <p:spPr>
          <a:xfrm>
            <a:off x="3886200" y="2967400"/>
            <a:ext cx="4419600" cy="923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5734050" y="3860199"/>
            <a:ext cx="7239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