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PS Code: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Name: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endParaRPr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</a:t>
            </a:r>
            <a:endParaRPr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7378575" y="144261"/>
            <a:ext cx="4689138" cy="3451543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 </a:t>
            </a:r>
            <a:endParaRPr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Leader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1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2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3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4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5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1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 			Expertise (AI/ML/Blockchain etc): 		Domain Experience (in years):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2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		 	Expertise (AI/ML/Blockchain etc): 		Domain Experience (in years):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Widescreen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Franklin Gothic</vt:lpstr>
      <vt:lpstr>Noto Sans Symbols</vt:lpstr>
      <vt:lpstr>Libre Franklin</vt:lpstr>
      <vt:lpstr>Arial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monikahsp31@outlook.com</cp:lastModifiedBy>
  <cp:revision>1</cp:revision>
  <dcterms:created xsi:type="dcterms:W3CDTF">2022-02-11T07:14:46Z</dcterms:created>
  <dcterms:modified xsi:type="dcterms:W3CDTF">2022-03-12T07:48:33Z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