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Roboto Slab" panose="020B060402020202020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nhT3gIw6FOvW5xyCHR27w99wa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372e3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83372e3e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372e3e9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83372e3e9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83372e3e9c_1_3138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g83372e3e9c_1_313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g83372e3e9c_1_31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372e3e9c_1_316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g83372e3e9c_1_316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g83372e3e9c_1_3164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53" name="Google Shape;53;g83372e3e9c_1_316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g83372e3e9c_1_31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83372e3e9c_1_31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372e3e9c_1_317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8" name="Google Shape;58;g83372e3e9c_1_31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372e3e9c_1_3174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83372e3e9c_1_3174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g83372e3e9c_1_3174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g83372e3e9c_1_31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83372e3e9c_1_31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83372e3e9c_1_3131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" name="Google Shape;22;g83372e3e9c_1_313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23" name="Google Shape;23;g83372e3e9c_1_313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g83372e3e9c_1_3131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g83372e3e9c_1_3131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6" name="Google Shape;26;g83372e3e9c_1_31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g83372e3e9c_1_3142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g83372e3e9c_1_31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83372e3e9c_1_314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83372e3e9c_1_31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g83372e3e9c_1_314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g83372e3e9c_1_314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83372e3e9c_1_314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83372e3e9c_1_3147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g83372e3e9c_1_31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3372e3e9c_1_315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83372e3e9c_1_31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g83372e3e9c_1_3156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g83372e3e9c_1_315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g83372e3e9c_1_3156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g83372e3e9c_1_31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3372e3e9c_1_316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g83372e3e9c_1_31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372e3e9c_1_31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g83372e3e9c_1_31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372e3e9c_1_3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body" idx="4294967295"/>
          </p:nvPr>
        </p:nvSpPr>
        <p:spPr>
          <a:xfrm>
            <a:off x="1496400" y="462800"/>
            <a:ext cx="63891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Prototype Submission Phase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0" y="710400"/>
            <a:ext cx="73647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098FF"/>
                </a:solidFill>
              </a:rPr>
              <a:t>TEAM NAME and MEMBER DETAILS</a:t>
            </a:r>
            <a:endParaRPr sz="3000">
              <a:solidFill>
                <a:srgbClr val="0098FF"/>
              </a:solidFill>
            </a:endParaRPr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612650" y="1525100"/>
            <a:ext cx="26457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i="1"/>
              <a:t>Member 1</a:t>
            </a:r>
            <a:br>
              <a:rPr lang="en" i="1"/>
            </a:br>
            <a:r>
              <a:rPr lang="en" i="1"/>
              <a:t>Member 2</a:t>
            </a:r>
            <a:br>
              <a:rPr lang="en" i="1"/>
            </a:br>
            <a:r>
              <a:rPr lang="en" i="1"/>
              <a:t>Member 3</a:t>
            </a:r>
            <a:br>
              <a:rPr lang="en" i="1"/>
            </a:br>
            <a:r>
              <a:rPr lang="en" i="1"/>
              <a:t>Member 4</a:t>
            </a:r>
            <a:endParaRPr i="1"/>
          </a:p>
        </p:txBody>
      </p:sp>
      <p:sp>
        <p:nvSpPr>
          <p:cNvPr id="71" name="Google Shape;71;p2"/>
          <p:cNvSpPr txBox="1">
            <a:spLocks noGrp="1"/>
          </p:cNvSpPr>
          <p:nvPr>
            <p:ph type="body" idx="1"/>
          </p:nvPr>
        </p:nvSpPr>
        <p:spPr>
          <a:xfrm>
            <a:off x="387900" y="33771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000">
                <a:solidFill>
                  <a:srgbClr val="0098FF"/>
                </a:solidFill>
              </a:rPr>
              <a:t>THEME:</a:t>
            </a:r>
            <a:endParaRPr sz="3000">
              <a:solidFill>
                <a:srgbClr val="0098FF"/>
              </a:solidFill>
            </a:endParaRPr>
          </a:p>
        </p:txBody>
      </p:sp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2002800" y="3449200"/>
            <a:ext cx="6796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400" i="1">
                <a:solidFill>
                  <a:srgbClr val="0075C4"/>
                </a:solidFill>
              </a:rPr>
              <a:t> </a:t>
            </a:r>
            <a:r>
              <a:rPr lang="en" sz="2400" i="1"/>
              <a:t>[Selected theme]</a:t>
            </a:r>
            <a:endParaRPr sz="24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000">
              <a:solidFill>
                <a:srgbClr val="0098FF"/>
              </a:solidFill>
            </a:endParaRPr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600500" y="1791975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i="1">
                <a:latin typeface="Arial"/>
                <a:ea typeface="Arial"/>
                <a:cs typeface="Arial"/>
                <a:sym typeface="Arial"/>
              </a:rPr>
              <a:t>Define the exact </a:t>
            </a:r>
            <a:r>
              <a:rPr lang="en" sz="2800" i="1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" sz="2000" i="1">
                <a:latin typeface="Arial"/>
                <a:ea typeface="Arial"/>
                <a:cs typeface="Arial"/>
                <a:sym typeface="Arial"/>
              </a:rPr>
              <a:t> that you intend to solve.</a:t>
            </a:r>
            <a:endParaRPr sz="2000" i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2000" i="1">
                <a:latin typeface="Arial"/>
                <a:ea typeface="Arial"/>
                <a:cs typeface="Arial"/>
                <a:sym typeface="Arial"/>
              </a:rPr>
              <a:t>[Not more than 250 words]</a:t>
            </a:r>
            <a:endParaRPr sz="2000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>
              <a:solidFill>
                <a:srgbClr val="0098FF"/>
              </a:solidFill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513125" y="1417425"/>
            <a:ext cx="8368200" cy="3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Explain, in brief, how you intend to SOLVE the problem at hand.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Please include the following: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it helps to solve the problem?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 are the impact metrics that one can use to analyze the effect of the solution?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Frameworks/Tools/Technologies stacks to be used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Assumptions, constraints, and solution decision points (Reason behind choosing a technology)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easily can your solution be implemented and how effective will it be?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Extent of Scalability/Usability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endParaRPr i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 idx="4294967295"/>
          </p:nvPr>
        </p:nvSpPr>
        <p:spPr>
          <a:xfrm>
            <a:off x="265500" y="261300"/>
            <a:ext cx="43065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80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3000">
              <a:solidFill>
                <a:srgbClr val="0098FF"/>
              </a:solidFill>
            </a:endParaRPr>
          </a:p>
        </p:txBody>
      </p:sp>
      <p:sp>
        <p:nvSpPr>
          <p:cNvPr id="93" name="Google Shape;93;p5"/>
          <p:cNvSpPr txBox="1">
            <a:spLocks noGrp="1"/>
          </p:cNvSpPr>
          <p:nvPr>
            <p:ph type="body" idx="4294967295"/>
          </p:nvPr>
        </p:nvSpPr>
        <p:spPr>
          <a:xfrm>
            <a:off x="4939650" y="2070200"/>
            <a:ext cx="3893100" cy="24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Architecture Diagram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Flow Chart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Wireframes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Graphical representation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(  Bar graph, Histogram, Pie charts, Heat maps)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Analysis, visualization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rgbClr val="0330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rgbClr val="0330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2000" i="1">
              <a:solidFill>
                <a:srgbClr val="03306C"/>
              </a:solidFill>
            </a:endParaRPr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4294967295"/>
          </p:nvPr>
        </p:nvSpPr>
        <p:spPr>
          <a:xfrm>
            <a:off x="351050" y="1475075"/>
            <a:ext cx="3348900" cy="1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</a:pPr>
            <a:r>
              <a:rPr lang="en" sz="1800" b="0" i="1" u="none" strike="noStrike" cap="none">
                <a:solidFill>
                  <a:srgbClr val="0075C4"/>
                </a:solidFill>
                <a:latin typeface="Roboto"/>
                <a:ea typeface="Roboto"/>
                <a:cs typeface="Roboto"/>
                <a:sym typeface="Roboto"/>
              </a:rPr>
              <a:t>[ I</a:t>
            </a:r>
            <a:r>
              <a:rPr lang="en" sz="2000" b="0" i="1" u="none" strike="noStrike" cap="none">
                <a:solidFill>
                  <a:srgbClr val="0075C4"/>
                </a:solidFill>
                <a:latin typeface="Calibri"/>
                <a:ea typeface="Calibri"/>
                <a:cs typeface="Calibri"/>
                <a:sym typeface="Calibri"/>
              </a:rPr>
              <a:t>nclude Concept, principles, elements and components. ]</a:t>
            </a:r>
            <a:endParaRPr sz="2000" b="0" i="1" u="none" strike="noStrike" cap="none">
              <a:solidFill>
                <a:srgbClr val="0075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</a:pPr>
            <a:endParaRPr sz="2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</a:pPr>
            <a:endParaRPr sz="2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</a:pPr>
            <a:endParaRPr sz="2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</a:pPr>
            <a:endParaRPr sz="1800" b="0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265500" y="3026200"/>
            <a:ext cx="3627000" cy="1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note: Upload the documents (eg: .pdf, .docx, .vsd etc)  directly on the platform. However, the links can be inserted/attached in this PowerPoint template.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372e3e9c_0_0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PROTOTYPE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g83372e3e9c_0_0"/>
          <p:cNvSpPr txBox="1">
            <a:spLocks noGrp="1"/>
          </p:cNvSpPr>
          <p:nvPr>
            <p:ph type="body" idx="1"/>
          </p:nvPr>
        </p:nvSpPr>
        <p:spPr>
          <a:xfrm>
            <a:off x="468875" y="1561250"/>
            <a:ext cx="8368200" cy="3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i="1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[ attach Video, link for demo ]</a:t>
            </a:r>
            <a:endParaRPr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14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3372e3e9c_2_0"/>
          <p:cNvSpPr txBox="1">
            <a:spLocks noGrp="1"/>
          </p:cNvSpPr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Attachments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g83372e3e9c_2_0"/>
          <p:cNvSpPr txBox="1">
            <a:spLocks noGrp="1"/>
          </p:cNvSpPr>
          <p:nvPr>
            <p:ph type="body" idx="1"/>
          </p:nvPr>
        </p:nvSpPr>
        <p:spPr>
          <a:xfrm>
            <a:off x="468875" y="1561250"/>
            <a:ext cx="8368200" cy="3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i="1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[ App wireframe, Screenshots,  ]</a:t>
            </a:r>
            <a:endParaRPr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</vt:lpstr>
      <vt:lpstr>Roboto Slab</vt:lpstr>
      <vt:lpstr>Arial</vt:lpstr>
      <vt:lpstr>Calibri</vt:lpstr>
      <vt:lpstr>Marina</vt:lpstr>
      <vt:lpstr>PowerPoint Presentation</vt:lpstr>
      <vt:lpstr>TEAM NAME and MEMBER DETAILS</vt:lpstr>
      <vt:lpstr>PROBLEM STATEMENT</vt:lpstr>
      <vt:lpstr>SOLUTION</vt:lpstr>
      <vt:lpstr>METHODOLOGY</vt:lpstr>
      <vt:lpstr>WORKING PROTOTYPE</vt:lpstr>
      <vt:lpstr>Attachments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gautam chutani</cp:lastModifiedBy>
  <cp:revision>1</cp:revision>
  <dcterms:modified xsi:type="dcterms:W3CDTF">2021-12-03T17:06:55Z</dcterms:modified>
</cp:coreProperties>
</file>