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42223" y="1474021"/>
            <a:ext cx="6045695" cy="526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University Grants Commission (UGC)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VS933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Development of Integrated dashboard for sharing of innovation and startups with success stories across Higher Educational Institutions and relevant stakeholders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Bleed Blue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Gautam Chutani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U-0078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UIET, Panjab University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Miscellaneous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2021509"/>
            <a:ext cx="6024054" cy="46379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/>
              <a:t> </a:t>
            </a:r>
            <a:r>
              <a:rPr lang="en-US" sz="1500" dirty="0"/>
              <a:t>A platform where students/startup fellows can submit their </a:t>
            </a:r>
            <a:r>
              <a:rPr lang="en-US" sz="1500" dirty="0" smtClean="0"/>
              <a:t>ideas, prototypes or </a:t>
            </a:r>
            <a:r>
              <a:rPr lang="en-US" sz="1500" dirty="0"/>
              <a:t>business </a:t>
            </a:r>
            <a:r>
              <a:rPr lang="en-US" sz="1500" dirty="0" smtClean="0"/>
              <a:t>models</a:t>
            </a:r>
            <a:endParaRPr lang="en-US" sz="1500" dirty="0"/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Facilitate </a:t>
            </a:r>
            <a:r>
              <a:rPr lang="en-US" sz="1500" dirty="0" smtClean="0"/>
              <a:t>various agencies </a:t>
            </a:r>
            <a:r>
              <a:rPr lang="en-US" sz="1500" dirty="0"/>
              <a:t>to submit their problem </a:t>
            </a:r>
            <a:r>
              <a:rPr lang="en-US" sz="1500" dirty="0" smtClean="0"/>
              <a:t>statements </a:t>
            </a:r>
            <a:r>
              <a:rPr lang="en-US" sz="1500" dirty="0" smtClean="0"/>
              <a:t>post</a:t>
            </a:r>
            <a:r>
              <a:rPr lang="en-US" sz="1500" dirty="0" smtClean="0"/>
              <a:t> </a:t>
            </a:r>
            <a:r>
              <a:rPr lang="en-US" sz="1500" dirty="0" smtClean="0"/>
              <a:t>their </a:t>
            </a:r>
            <a:r>
              <a:rPr lang="en-US" sz="1500" dirty="0"/>
              <a:t>verification using </a:t>
            </a:r>
            <a:r>
              <a:rPr lang="en-US" sz="1500" dirty="0" smtClean="0"/>
              <a:t>block-chain technology</a:t>
            </a:r>
            <a:endParaRPr lang="en-US" sz="1500" dirty="0"/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A platform that enables capitalists/investors to invest funds in the projects of their interests/expertise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Quality interaction of startup fellows with mentors so that they can pitch their </a:t>
            </a:r>
            <a:r>
              <a:rPr lang="en-US" sz="1500" dirty="0" smtClean="0"/>
              <a:t>ideas via mail, video call or AI based </a:t>
            </a:r>
            <a:r>
              <a:rPr lang="en-US" sz="1500" dirty="0" err="1" smtClean="0"/>
              <a:t>chatbot</a:t>
            </a:r>
            <a:endParaRPr lang="en-US" sz="1500" dirty="0"/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/>
              <a:t>Quantitative ML model that enables an objective and fact-based approach for startup success prediction and analysis</a:t>
            </a:r>
          </a:p>
          <a:p>
            <a:pPr marL="285750" indent="-285750">
              <a:spcBef>
                <a:spcPts val="600"/>
              </a:spcBef>
              <a:buFont typeface="Noto Sans Symbols"/>
              <a:buChar char="⮚"/>
            </a:pPr>
            <a:r>
              <a:rPr lang="en-US" sz="1500" dirty="0" smtClean="0"/>
              <a:t>AI </a:t>
            </a:r>
            <a:r>
              <a:rPr lang="en-US" sz="1500" dirty="0" smtClean="0"/>
              <a:t>powered web-portal to generate concise insights about the entrepreneur and his/her solution to the </a:t>
            </a:r>
            <a:r>
              <a:rPr lang="en-US" sz="1500" dirty="0" smtClean="0"/>
              <a:t>investors/mentors</a:t>
            </a:r>
          </a:p>
          <a:p>
            <a:pPr marL="285750" indent="-285750">
              <a:spcBef>
                <a:spcPts val="600"/>
              </a:spcBef>
              <a:buFont typeface="Noto Sans Symbols"/>
              <a:buChar char="⮚"/>
            </a:pPr>
            <a:r>
              <a:rPr lang="en-US" sz="1500" dirty="0"/>
              <a:t>Interactive dashboards to display startup trends in different parts of </a:t>
            </a:r>
            <a:r>
              <a:rPr lang="en-US" sz="1500" dirty="0" smtClean="0"/>
              <a:t>India</a:t>
            </a:r>
            <a:endParaRPr lang="en-US" sz="1500" dirty="0" smtClean="0"/>
          </a:p>
          <a:p>
            <a:pPr marL="285750" indent="-285750">
              <a:spcBef>
                <a:spcPts val="600"/>
              </a:spcBef>
              <a:buFont typeface="Noto Sans Symbols"/>
              <a:buChar char="⮚"/>
            </a:pPr>
            <a:r>
              <a:rPr lang="en-US" sz="1500" dirty="0"/>
              <a:t>Free </a:t>
            </a:r>
            <a:r>
              <a:rPr lang="en-US" sz="1500" dirty="0" smtClean="0"/>
              <a:t>courses, guided learning resources </a:t>
            </a:r>
            <a:r>
              <a:rPr lang="en-US" sz="1500" dirty="0"/>
              <a:t>and services by various </a:t>
            </a:r>
            <a:r>
              <a:rPr lang="en-US" sz="1500" dirty="0" smtClean="0"/>
              <a:t>organizations for the students </a:t>
            </a:r>
            <a:r>
              <a:rPr lang="en-US" sz="1500" dirty="0"/>
              <a:t>to </a:t>
            </a:r>
            <a:r>
              <a:rPr lang="en-US" sz="1500" dirty="0" smtClean="0"/>
              <a:t>accelerate their </a:t>
            </a:r>
            <a:r>
              <a:rPr lang="en-US" sz="1500" dirty="0"/>
              <a:t>startup </a:t>
            </a:r>
            <a:r>
              <a:rPr lang="en-US" sz="1500" dirty="0" smtClean="0"/>
              <a:t>growth</a:t>
            </a:r>
          </a:p>
          <a:p>
            <a:pPr marL="285750" indent="-285750">
              <a:buFont typeface="Noto Sans Symbols"/>
              <a:buChar char="⮚"/>
            </a:pPr>
            <a:endParaRPr lang="en-US" sz="1400" dirty="0" smtClean="0"/>
          </a:p>
          <a:p>
            <a:pPr marL="285750" indent="-285750">
              <a:buFont typeface="Noto Sans Symbols"/>
              <a:buChar char="⮚"/>
            </a:pPr>
            <a:endParaRPr lang="en-US" sz="14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67F0174-A6FF-4B91-B079-1CA6C211579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309" r="2309"/>
          <a:stretch>
            <a:fillRect/>
          </a:stretch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9125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HTML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JavaScript/React 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Django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SQLite/PostgreSQL Database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AWS/Google Cloud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Machine/Deep Learning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Block-chain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dirty="0" smtClean="0"/>
              <a:t>AI powered </a:t>
            </a:r>
            <a:r>
              <a:rPr lang="en-IN" sz="1500" dirty="0"/>
              <a:t>interactive and </a:t>
            </a:r>
            <a:r>
              <a:rPr lang="en-IN" sz="1500" dirty="0" smtClean="0"/>
              <a:t>integrated portal </a:t>
            </a:r>
            <a:r>
              <a:rPr lang="en-IN" sz="1500" dirty="0"/>
              <a:t>that </a:t>
            </a:r>
            <a:r>
              <a:rPr lang="en-IN" sz="1500" dirty="0" smtClean="0"/>
              <a:t>connects students, entrepreneurs</a:t>
            </a:r>
            <a:r>
              <a:rPr lang="en-IN" sz="1500" dirty="0"/>
              <a:t>, venture capitalists, mentors and </a:t>
            </a:r>
            <a:r>
              <a:rPr lang="en-IN" sz="1500" dirty="0" smtClean="0"/>
              <a:t>government bodies</a:t>
            </a:r>
            <a:endParaRPr lang="en-IN" sz="1500" dirty="0"/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dirty="0"/>
              <a:t>Make the process of “doing a business” an ease so as to promote entrepreneurship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dirty="0"/>
              <a:t>Provide incentives and </a:t>
            </a:r>
            <a:r>
              <a:rPr lang="en-IN" sz="1500" dirty="0" err="1"/>
              <a:t>fundings</a:t>
            </a:r>
            <a:r>
              <a:rPr lang="en-IN" sz="1500" dirty="0"/>
              <a:t> to young entrepreneurs to achieve their goals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dirty="0"/>
              <a:t>To catalyse a startup, innovation and entrepreneurial culture in India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dirty="0"/>
              <a:t>Generate employment and wealth creation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dirty="0"/>
              <a:t>An initiative towards “Make in India” campaign to facilitate investments, foster innovations and boost Indian economy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500" dirty="0"/>
              <a:t>Development of business and technology skills by providing </a:t>
            </a:r>
            <a:r>
              <a:rPr lang="en-IN" sz="1500" dirty="0" smtClean="0"/>
              <a:t>free resources and guided paths</a:t>
            </a:r>
            <a:endParaRPr lang="en-US" sz="15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Ensure qualitative interactions </a:t>
            </a:r>
            <a:r>
              <a:rPr lang="en-US" sz="15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between entrepreneurs and mentors/investors</a:t>
            </a:r>
          </a:p>
          <a:p>
            <a:pPr marL="285750" marR="0" lvl="0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Requirement of proper business model and strategy to register as a startup on our portal</a:t>
            </a:r>
          </a:p>
          <a:p>
            <a:pPr marL="285750" marR="0" lvl="0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Lack of domain specific business knowledge among young startup fellows</a:t>
            </a:r>
          </a:p>
          <a:p>
            <a:pPr marL="285750" marR="0" lvl="0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Reachability of our web platform to quality investors and mentors of different domains</a:t>
            </a:r>
          </a:p>
          <a:p>
            <a:pPr marL="285750" marR="0" lvl="0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Verification of organizations upon registration 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97768" y="2266868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Gautam Chutani</a:t>
            </a:r>
            <a:endParaRPr sz="1400" dirty="0"/>
          </a:p>
          <a:p>
            <a:pPr marL="0" lvl="0" indent="0">
              <a:buSzPts val="1200"/>
            </a:pPr>
            <a:r>
              <a:rPr lang="en-US" sz="1400" dirty="0"/>
              <a:t>Branch : B.E 			                                                   </a:t>
            </a:r>
            <a:r>
              <a:rPr lang="en-US" sz="1400" dirty="0" smtClean="0"/>
              <a:t>Stream </a:t>
            </a:r>
            <a:r>
              <a:rPr lang="en-US" sz="1400" dirty="0"/>
              <a:t>: ECE			Year : III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Hemant Garg</a:t>
            </a:r>
            <a:endParaRPr sz="1400" dirty="0"/>
          </a:p>
          <a:p>
            <a:pPr marL="0" lvl="0" indent="0">
              <a:buSzPts val="1200"/>
            </a:pPr>
            <a:r>
              <a:rPr lang="en-US" sz="1400" dirty="0"/>
              <a:t>Branch : B.E			                                                   </a:t>
            </a:r>
            <a:r>
              <a:rPr lang="en-US" sz="1400" dirty="0" smtClean="0"/>
              <a:t> Stream </a:t>
            </a:r>
            <a:r>
              <a:rPr lang="en-US" sz="1400" dirty="0"/>
              <a:t>: ECE			Year : III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 err="1">
                <a:solidFill>
                  <a:srgbClr val="5D7C3F"/>
                </a:solidFill>
              </a:rPr>
              <a:t>Sakshi</a:t>
            </a:r>
            <a:r>
              <a:rPr lang="en-US" sz="1400" b="1" dirty="0">
                <a:solidFill>
                  <a:srgbClr val="5D7C3F"/>
                </a:solidFill>
              </a:rPr>
              <a:t> Gandhi</a:t>
            </a:r>
            <a:endParaRPr sz="1400" dirty="0"/>
          </a:p>
          <a:p>
            <a:pPr marL="0" lvl="0" indent="0">
              <a:buSzPts val="1200"/>
            </a:pPr>
            <a:r>
              <a:rPr lang="en-US" sz="1400" dirty="0"/>
              <a:t>Branch : B.E				                            Stream : ECE		                       </a:t>
            </a:r>
            <a:r>
              <a:rPr lang="en-US" sz="1400" dirty="0" smtClean="0"/>
              <a:t>Year </a:t>
            </a:r>
            <a:r>
              <a:rPr lang="en-US" sz="1400" dirty="0"/>
              <a:t>: III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US" sz="1400" b="1" dirty="0" err="1">
                <a:solidFill>
                  <a:srgbClr val="5D7C3F"/>
                </a:solidFill>
              </a:rPr>
              <a:t>Aakanksha</a:t>
            </a:r>
            <a:r>
              <a:rPr lang="en-US" sz="1400" b="1" dirty="0">
                <a:solidFill>
                  <a:srgbClr val="5D7C3F"/>
                </a:solidFill>
              </a:rPr>
              <a:t> Bharti</a:t>
            </a:r>
            <a:endParaRPr sz="1400" dirty="0"/>
          </a:p>
          <a:p>
            <a:pPr marL="0" lvl="0" indent="0">
              <a:buSzPts val="1200"/>
            </a:pPr>
            <a:r>
              <a:rPr lang="en-US" sz="1400" dirty="0"/>
              <a:t>Branch : B.E				                            Stream : ECE			Year : III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US" sz="1400" b="1" dirty="0" err="1">
                <a:solidFill>
                  <a:srgbClr val="5D7C3F"/>
                </a:solidFill>
              </a:rPr>
              <a:t>Harshvardhan</a:t>
            </a:r>
            <a:r>
              <a:rPr lang="en-US" sz="1400" b="1" dirty="0">
                <a:solidFill>
                  <a:srgbClr val="5D7C3F"/>
                </a:solidFill>
              </a:rPr>
              <a:t> Singh</a:t>
            </a:r>
            <a:endParaRPr sz="1400" dirty="0"/>
          </a:p>
          <a:p>
            <a:pPr marL="0" lvl="0" indent="0">
              <a:buSzPts val="1200"/>
            </a:pPr>
            <a:r>
              <a:rPr lang="en-US" sz="1400" dirty="0"/>
              <a:t>Branch : B.E				                            Stream : ECE			Year : III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US" sz="1400" b="1" dirty="0" err="1">
                <a:solidFill>
                  <a:srgbClr val="5D7C3F"/>
                </a:solidFill>
              </a:rPr>
              <a:t>Himanshu</a:t>
            </a:r>
            <a:r>
              <a:rPr lang="en-US" sz="1400" b="1" dirty="0">
                <a:solidFill>
                  <a:srgbClr val="5D7C3F"/>
                </a:solidFill>
              </a:rPr>
              <a:t> Bohra</a:t>
            </a:r>
            <a:endParaRPr sz="1400" dirty="0"/>
          </a:p>
          <a:p>
            <a:pPr marL="0" lvl="0" indent="0">
              <a:buSzPts val="1200"/>
            </a:pPr>
            <a:r>
              <a:rPr lang="en-US" sz="1400" dirty="0"/>
              <a:t>Branch : B.E				                            Stream : ECE			Year : III 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349</Words>
  <Application>Microsoft Office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Franklin Gothic</vt:lpstr>
      <vt:lpstr>Noto Sans Symbols</vt:lpstr>
      <vt:lpstr>Libre Franklin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gautam chutani</cp:lastModifiedBy>
  <cp:revision>20</cp:revision>
  <dcterms:created xsi:type="dcterms:W3CDTF">2022-02-11T07:14:46Z</dcterms:created>
  <dcterms:modified xsi:type="dcterms:W3CDTF">2022-03-28T05:24:57Z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